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2" r:id="rId1"/>
  </p:sldMasterIdLst>
  <p:notesMasterIdLst>
    <p:notesMasterId r:id="rId37"/>
  </p:notesMasterIdLst>
  <p:sldIdLst>
    <p:sldId id="1252" r:id="rId2"/>
    <p:sldId id="1316" r:id="rId3"/>
    <p:sldId id="1317" r:id="rId4"/>
    <p:sldId id="1323" r:id="rId5"/>
    <p:sldId id="1357" r:id="rId6"/>
    <p:sldId id="1358" r:id="rId7"/>
    <p:sldId id="1359" r:id="rId8"/>
    <p:sldId id="1360" r:id="rId9"/>
    <p:sldId id="1361" r:id="rId10"/>
    <p:sldId id="1363" r:id="rId11"/>
    <p:sldId id="1327" r:id="rId12"/>
    <p:sldId id="1364" r:id="rId13"/>
    <p:sldId id="1365" r:id="rId14"/>
    <p:sldId id="1318" r:id="rId15"/>
    <p:sldId id="1267" r:id="rId16"/>
    <p:sldId id="1328" r:id="rId17"/>
    <p:sldId id="1270" r:id="rId18"/>
    <p:sldId id="1274" r:id="rId19"/>
    <p:sldId id="1268" r:id="rId20"/>
    <p:sldId id="1351" r:id="rId21"/>
    <p:sldId id="1352" r:id="rId22"/>
    <p:sldId id="1329" r:id="rId23"/>
    <p:sldId id="1278" r:id="rId24"/>
    <p:sldId id="1330" r:id="rId25"/>
    <p:sldId id="1331" r:id="rId26"/>
    <p:sldId id="1332" r:id="rId27"/>
    <p:sldId id="1333" r:id="rId28"/>
    <p:sldId id="1334" r:id="rId29"/>
    <p:sldId id="1319" r:id="rId30"/>
    <p:sldId id="1279" r:id="rId31"/>
    <p:sldId id="1280" r:id="rId32"/>
    <p:sldId id="1281" r:id="rId33"/>
    <p:sldId id="1282" r:id="rId34"/>
    <p:sldId id="1336" r:id="rId35"/>
    <p:sldId id="126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k Warren" initials="RBW" lastIdx="4" clrIdx="0"/>
  <p:cmAuthor id="2" name="Stan Schneider" initials="SS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D2"/>
    <a:srgbClr val="FFFDC7"/>
    <a:srgbClr val="FFFEF9"/>
    <a:srgbClr val="FFFFA3"/>
    <a:srgbClr val="FF9900"/>
    <a:srgbClr val="0070C0"/>
    <a:srgbClr val="964305"/>
    <a:srgbClr val="000000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17" autoAdjust="0"/>
    <p:restoredTop sz="95647" autoAdjust="0"/>
  </p:normalViewPr>
  <p:slideViewPr>
    <p:cSldViewPr snapToGrid="0">
      <p:cViewPr varScale="1">
        <p:scale>
          <a:sx n="146" d="100"/>
          <a:sy n="146" d="100"/>
        </p:scale>
        <p:origin x="44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1176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임록희" userId="3857a365-e859-4244-85d7-fb49e72032e4" providerId="ADAL" clId="{29ECD9C9-30E6-EB42-9F3B-A38968F09DDB}"/>
    <pc:docChg chg="custSel modMainMaster">
      <pc:chgData name="임록희" userId="3857a365-e859-4244-85d7-fb49e72032e4" providerId="ADAL" clId="{29ECD9C9-30E6-EB42-9F3B-A38968F09DDB}" dt="2022-08-22T07:32:56.802" v="0" actId="478"/>
      <pc:docMkLst>
        <pc:docMk/>
      </pc:docMkLst>
      <pc:sldMasterChg chg="modSldLayout">
        <pc:chgData name="임록희" userId="3857a365-e859-4244-85d7-fb49e72032e4" providerId="ADAL" clId="{29ECD9C9-30E6-EB42-9F3B-A38968F09DDB}" dt="2022-08-22T07:32:56.802" v="0" actId="478"/>
        <pc:sldMasterMkLst>
          <pc:docMk/>
          <pc:sldMasterMk cId="3419865999" sldId="2147483772"/>
        </pc:sldMasterMkLst>
        <pc:sldLayoutChg chg="delSp mod">
          <pc:chgData name="임록희" userId="3857a365-e859-4244-85d7-fb49e72032e4" providerId="ADAL" clId="{29ECD9C9-30E6-EB42-9F3B-A38968F09DDB}" dt="2022-08-22T07:32:56.802" v="0" actId="478"/>
          <pc:sldLayoutMkLst>
            <pc:docMk/>
            <pc:sldMasterMk cId="3419865999" sldId="2147483772"/>
            <pc:sldLayoutMk cId="2827900689" sldId="2147483774"/>
          </pc:sldLayoutMkLst>
          <pc:spChg chg="del">
            <ac:chgData name="임록희" userId="3857a365-e859-4244-85d7-fb49e72032e4" providerId="ADAL" clId="{29ECD9C9-30E6-EB42-9F3B-A38968F09DDB}" dt="2022-08-22T07:32:56.802" v="0" actId="478"/>
            <ac:spMkLst>
              <pc:docMk/>
              <pc:sldMasterMk cId="3419865999" sldId="2147483772"/>
              <pc:sldLayoutMk cId="2827900689" sldId="2147483774"/>
              <ac:spMk id="8" creationId="{00000000-0000-0000-0000-000000000000}"/>
            </ac:spMkLst>
          </pc:spChg>
        </pc:sldLayoutChg>
      </pc:sldMasterChg>
    </pc:docChg>
  </pc:docChgLst>
  <pc:docChgLst>
    <pc:chgData name="임록희" userId="3857a365-e859-4244-85d7-fb49e72032e4" providerId="ADAL" clId="{76DAAD4F-25E8-4F28-9087-CDE67E8F95CF}"/>
    <pc:docChg chg="undo redo custSel delSld modSld">
      <pc:chgData name="임록희" userId="3857a365-e859-4244-85d7-fb49e72032e4" providerId="ADAL" clId="{76DAAD4F-25E8-4F28-9087-CDE67E8F95CF}" dt="2022-02-25T05:39:27.524" v="1951" actId="20577"/>
      <pc:docMkLst>
        <pc:docMk/>
      </pc:docMkLst>
      <pc:sldChg chg="modSp mod">
        <pc:chgData name="임록희" userId="3857a365-e859-4244-85d7-fb49e72032e4" providerId="ADAL" clId="{76DAAD4F-25E8-4F28-9087-CDE67E8F95CF}" dt="2022-02-25T04:33:52.156" v="15" actId="20577"/>
        <pc:sldMkLst>
          <pc:docMk/>
          <pc:sldMk cId="2458406810" sldId="1252"/>
        </pc:sldMkLst>
        <pc:spChg chg="mod">
          <ac:chgData name="임록희" userId="3857a365-e859-4244-85d7-fb49e72032e4" providerId="ADAL" clId="{76DAAD4F-25E8-4F28-9087-CDE67E8F95CF}" dt="2022-02-25T04:33:52.156" v="15" actId="20577"/>
          <ac:spMkLst>
            <pc:docMk/>
            <pc:sldMk cId="2458406810" sldId="1252"/>
            <ac:spMk id="3" creationId="{E2B890B9-257B-423A-AC08-7E6BB5A8DEAB}"/>
          </ac:spMkLst>
        </pc:spChg>
        <pc:spChg chg="mod">
          <ac:chgData name="임록희" userId="3857a365-e859-4244-85d7-fb49e72032e4" providerId="ADAL" clId="{76DAAD4F-25E8-4F28-9087-CDE67E8F95CF}" dt="2022-02-25T04:33:40.781" v="13" actId="20577"/>
          <ac:spMkLst>
            <pc:docMk/>
            <pc:sldMk cId="2458406810" sldId="1252"/>
            <ac:spMk id="14" creationId="{00000000-0000-0000-0000-000000000000}"/>
          </ac:spMkLst>
        </pc:spChg>
      </pc:sldChg>
      <pc:sldChg chg="modSp mod">
        <pc:chgData name="임록희" userId="3857a365-e859-4244-85d7-fb49e72032e4" providerId="ADAL" clId="{76DAAD4F-25E8-4F28-9087-CDE67E8F95CF}" dt="2022-02-25T05:00:32.589" v="1383" actId="20577"/>
        <pc:sldMkLst>
          <pc:docMk/>
          <pc:sldMk cId="826074310" sldId="1267"/>
        </pc:sldMkLst>
        <pc:spChg chg="mod">
          <ac:chgData name="임록희" userId="3857a365-e859-4244-85d7-fb49e72032e4" providerId="ADAL" clId="{76DAAD4F-25E8-4F28-9087-CDE67E8F95CF}" dt="2022-02-25T05:00:32.589" v="1383" actId="20577"/>
          <ac:spMkLst>
            <pc:docMk/>
            <pc:sldMk cId="826074310" sldId="1267"/>
            <ac:spMk id="2" creationId="{00000000-0000-0000-0000-000000000000}"/>
          </ac:spMkLst>
        </pc:spChg>
      </pc:sldChg>
      <pc:sldChg chg="modSp mod">
        <pc:chgData name="임록희" userId="3857a365-e859-4244-85d7-fb49e72032e4" providerId="ADAL" clId="{76DAAD4F-25E8-4F28-9087-CDE67E8F95CF}" dt="2022-02-25T05:00:42.251" v="1387" actId="20577"/>
        <pc:sldMkLst>
          <pc:docMk/>
          <pc:sldMk cId="1466075599" sldId="1268"/>
        </pc:sldMkLst>
        <pc:spChg chg="mod">
          <ac:chgData name="임록희" userId="3857a365-e859-4244-85d7-fb49e72032e4" providerId="ADAL" clId="{76DAAD4F-25E8-4F28-9087-CDE67E8F95CF}" dt="2022-02-25T04:43:28.730" v="449"/>
          <ac:spMkLst>
            <pc:docMk/>
            <pc:sldMk cId="1466075599" sldId="1268"/>
            <ac:spMk id="3" creationId="{00000000-0000-0000-0000-000000000000}"/>
          </ac:spMkLst>
        </pc:spChg>
        <pc:spChg chg="mod">
          <ac:chgData name="임록희" userId="3857a365-e859-4244-85d7-fb49e72032e4" providerId="ADAL" clId="{76DAAD4F-25E8-4F28-9087-CDE67E8F95CF}" dt="2022-02-25T05:00:42.251" v="1387" actId="20577"/>
          <ac:spMkLst>
            <pc:docMk/>
            <pc:sldMk cId="1466075599" sldId="1268"/>
            <ac:spMk id="8" creationId="{9ABC1E8A-D9DE-4A80-A08B-8359E6BC0211}"/>
          </ac:spMkLst>
        </pc:spChg>
      </pc:sldChg>
      <pc:sldChg chg="modSp mod">
        <pc:chgData name="임록희" userId="3857a365-e859-4244-85d7-fb49e72032e4" providerId="ADAL" clId="{76DAAD4F-25E8-4F28-9087-CDE67E8F95CF}" dt="2022-02-25T05:00:36.815" v="1385" actId="20577"/>
        <pc:sldMkLst>
          <pc:docMk/>
          <pc:sldMk cId="1464520255" sldId="1270"/>
        </pc:sldMkLst>
        <pc:spChg chg="mod">
          <ac:chgData name="임록희" userId="3857a365-e859-4244-85d7-fb49e72032e4" providerId="ADAL" clId="{76DAAD4F-25E8-4F28-9087-CDE67E8F95CF}" dt="2022-02-25T05:00:36.815" v="1385" actId="20577"/>
          <ac:spMkLst>
            <pc:docMk/>
            <pc:sldMk cId="1464520255" sldId="1270"/>
            <ac:spMk id="2" creationId="{00000000-0000-0000-0000-000000000000}"/>
          </ac:spMkLst>
        </pc:spChg>
      </pc:sldChg>
      <pc:sldChg chg="modSp mod">
        <pc:chgData name="임록희" userId="3857a365-e859-4244-85d7-fb49e72032e4" providerId="ADAL" clId="{76DAAD4F-25E8-4F28-9087-CDE67E8F95CF}" dt="2022-02-25T05:00:39.964" v="1386" actId="20577"/>
        <pc:sldMkLst>
          <pc:docMk/>
          <pc:sldMk cId="4160298019" sldId="1274"/>
        </pc:sldMkLst>
        <pc:spChg chg="mod">
          <ac:chgData name="임록희" userId="3857a365-e859-4244-85d7-fb49e72032e4" providerId="ADAL" clId="{76DAAD4F-25E8-4F28-9087-CDE67E8F95CF}" dt="2022-02-25T05:00:39.964" v="1386" actId="20577"/>
          <ac:spMkLst>
            <pc:docMk/>
            <pc:sldMk cId="4160298019" sldId="1274"/>
            <ac:spMk id="11" creationId="{7F788EA7-B51A-469A-8FA9-E7C5E3D6E7AE}"/>
          </ac:spMkLst>
        </pc:spChg>
        <pc:picChg chg="mod">
          <ac:chgData name="임록희" userId="3857a365-e859-4244-85d7-fb49e72032e4" providerId="ADAL" clId="{76DAAD4F-25E8-4F28-9087-CDE67E8F95CF}" dt="2022-02-25T04:43:54.443" v="452" actId="1076"/>
          <ac:picMkLst>
            <pc:docMk/>
            <pc:sldMk cId="4160298019" sldId="1274"/>
            <ac:picMk id="9" creationId="{E4C49E7A-D25E-4231-A698-0F9F70187998}"/>
          </ac:picMkLst>
        </pc:picChg>
      </pc:sldChg>
      <pc:sldChg chg="addSp delSp modSp mod">
        <pc:chgData name="임록희" userId="3857a365-e859-4244-85d7-fb49e72032e4" providerId="ADAL" clId="{76DAAD4F-25E8-4F28-9087-CDE67E8F95CF}" dt="2022-02-25T05:03:22.785" v="1401" actId="1037"/>
        <pc:sldMkLst>
          <pc:docMk/>
          <pc:sldMk cId="2606722609" sldId="1279"/>
        </pc:sldMkLst>
        <pc:picChg chg="add mod">
          <ac:chgData name="임록희" userId="3857a365-e859-4244-85d7-fb49e72032e4" providerId="ADAL" clId="{76DAAD4F-25E8-4F28-9087-CDE67E8F95CF}" dt="2022-02-25T05:03:15.608" v="1399" actId="1038"/>
          <ac:picMkLst>
            <pc:docMk/>
            <pc:sldMk cId="2606722609" sldId="1279"/>
            <ac:picMk id="5" creationId="{BFDE5ECD-4DD3-40D5-8535-20719027AEF7}"/>
          </ac:picMkLst>
        </pc:picChg>
        <pc:picChg chg="del">
          <ac:chgData name="임록희" userId="3857a365-e859-4244-85d7-fb49e72032e4" providerId="ADAL" clId="{76DAAD4F-25E8-4F28-9087-CDE67E8F95CF}" dt="2022-02-25T05:03:20.504" v="1400" actId="478"/>
          <ac:picMkLst>
            <pc:docMk/>
            <pc:sldMk cId="2606722609" sldId="1279"/>
            <ac:picMk id="12" creationId="{91F26F42-CE6B-864E-BC42-2D0037CC3CEE}"/>
          </ac:picMkLst>
        </pc:picChg>
        <pc:cxnChg chg="mod">
          <ac:chgData name="임록희" userId="3857a365-e859-4244-85d7-fb49e72032e4" providerId="ADAL" clId="{76DAAD4F-25E8-4F28-9087-CDE67E8F95CF}" dt="2022-02-25T05:03:22.785" v="1401" actId="1037"/>
          <ac:cxnSpMkLst>
            <pc:docMk/>
            <pc:sldMk cId="2606722609" sldId="1279"/>
            <ac:cxnSpMk id="7" creationId="{330904AF-26D6-0647-BD86-5C2A558D0EEB}"/>
          </ac:cxnSpMkLst>
        </pc:cxnChg>
      </pc:sldChg>
      <pc:sldChg chg="addSp delSp modSp mod">
        <pc:chgData name="임록희" userId="3857a365-e859-4244-85d7-fb49e72032e4" providerId="ADAL" clId="{76DAAD4F-25E8-4F28-9087-CDE67E8F95CF}" dt="2022-02-25T05:04:11.769" v="1417" actId="478"/>
        <pc:sldMkLst>
          <pc:docMk/>
          <pc:sldMk cId="2098641880" sldId="1298"/>
        </pc:sldMkLst>
        <pc:picChg chg="add mod">
          <ac:chgData name="임록희" userId="3857a365-e859-4244-85d7-fb49e72032e4" providerId="ADAL" clId="{76DAAD4F-25E8-4F28-9087-CDE67E8F95CF}" dt="2022-02-25T05:04:09.101" v="1416" actId="1036"/>
          <ac:picMkLst>
            <pc:docMk/>
            <pc:sldMk cId="2098641880" sldId="1298"/>
            <ac:picMk id="11" creationId="{852BC8AC-25DF-44FC-9E15-DF60977CA90A}"/>
          </ac:picMkLst>
        </pc:picChg>
        <pc:picChg chg="del">
          <ac:chgData name="임록희" userId="3857a365-e859-4244-85d7-fb49e72032e4" providerId="ADAL" clId="{76DAAD4F-25E8-4F28-9087-CDE67E8F95CF}" dt="2022-02-25T05:04:11.769" v="1417" actId="478"/>
          <ac:picMkLst>
            <pc:docMk/>
            <pc:sldMk cId="2098641880" sldId="1298"/>
            <ac:picMk id="14" creationId="{439039AE-A2B4-ED41-8E1C-2FCBB62798D3}"/>
          </ac:picMkLst>
        </pc:picChg>
      </pc:sldChg>
      <pc:sldChg chg="addSp delSp modSp mod">
        <pc:chgData name="임록희" userId="3857a365-e859-4244-85d7-fb49e72032e4" providerId="ADAL" clId="{76DAAD4F-25E8-4F28-9087-CDE67E8F95CF}" dt="2022-02-25T05:04:47.618" v="1455" actId="1035"/>
        <pc:sldMkLst>
          <pc:docMk/>
          <pc:sldMk cId="2359545293" sldId="1306"/>
        </pc:sldMkLst>
        <pc:spChg chg="mod">
          <ac:chgData name="임록희" userId="3857a365-e859-4244-85d7-fb49e72032e4" providerId="ADAL" clId="{76DAAD4F-25E8-4F28-9087-CDE67E8F95CF}" dt="2022-02-25T05:04:47.618" v="1455" actId="1035"/>
          <ac:spMkLst>
            <pc:docMk/>
            <pc:sldMk cId="2359545293" sldId="1306"/>
            <ac:spMk id="17" creationId="{FC1AC6BC-8700-450D-B92C-F5ACA6324D5F}"/>
          </ac:spMkLst>
        </pc:spChg>
        <pc:spChg chg="mod">
          <ac:chgData name="임록희" userId="3857a365-e859-4244-85d7-fb49e72032e4" providerId="ADAL" clId="{76DAAD4F-25E8-4F28-9087-CDE67E8F95CF}" dt="2022-02-25T05:04:40.001" v="1448" actId="14100"/>
          <ac:spMkLst>
            <pc:docMk/>
            <pc:sldMk cId="2359545293" sldId="1306"/>
            <ac:spMk id="21" creationId="{D8B09150-2DF6-4CB1-A1D9-5BA42DC5F0E0}"/>
          </ac:spMkLst>
        </pc:spChg>
        <pc:picChg chg="del">
          <ac:chgData name="임록희" userId="3857a365-e859-4244-85d7-fb49e72032e4" providerId="ADAL" clId="{76DAAD4F-25E8-4F28-9087-CDE67E8F95CF}" dt="2022-02-25T05:04:30.851" v="1433" actId="478"/>
          <ac:picMkLst>
            <pc:docMk/>
            <pc:sldMk cId="2359545293" sldId="1306"/>
            <ac:picMk id="18" creationId="{EF453CD5-48BC-A640-9F81-6DBD665694D6}"/>
          </ac:picMkLst>
        </pc:picChg>
        <pc:picChg chg="add mod">
          <ac:chgData name="임록희" userId="3857a365-e859-4244-85d7-fb49e72032e4" providerId="ADAL" clId="{76DAAD4F-25E8-4F28-9087-CDE67E8F95CF}" dt="2022-02-25T05:04:47.618" v="1455" actId="1035"/>
          <ac:picMkLst>
            <pc:docMk/>
            <pc:sldMk cId="2359545293" sldId="1306"/>
            <ac:picMk id="27" creationId="{E4D5F094-FB2B-4022-92FC-BEB2B4E77655}"/>
          </ac:picMkLst>
        </pc:picChg>
      </pc:sldChg>
      <pc:sldChg chg="modSp mod">
        <pc:chgData name="임록희" userId="3857a365-e859-4244-85d7-fb49e72032e4" providerId="ADAL" clId="{76DAAD4F-25E8-4F28-9087-CDE67E8F95CF}" dt="2022-02-25T04:34:07.241" v="38" actId="20577"/>
        <pc:sldMkLst>
          <pc:docMk/>
          <pc:sldMk cId="2126019149" sldId="1317"/>
        </pc:sldMkLst>
        <pc:spChg chg="mod">
          <ac:chgData name="임록희" userId="3857a365-e859-4244-85d7-fb49e72032e4" providerId="ADAL" clId="{76DAAD4F-25E8-4F28-9087-CDE67E8F95CF}" dt="2022-02-25T04:34:07.241" v="38" actId="20577"/>
          <ac:spMkLst>
            <pc:docMk/>
            <pc:sldMk cId="2126019149" sldId="1317"/>
            <ac:spMk id="6" creationId="{43D370BA-1364-4223-9EC8-AC10FE8EB9CD}"/>
          </ac:spMkLst>
        </pc:spChg>
      </pc:sldChg>
      <pc:sldChg chg="addSp delSp modSp mod">
        <pc:chgData name="임록희" userId="3857a365-e859-4244-85d7-fb49e72032e4" providerId="ADAL" clId="{76DAAD4F-25E8-4F28-9087-CDE67E8F95CF}" dt="2022-02-25T05:39:27.524" v="1951" actId="20577"/>
        <pc:sldMkLst>
          <pc:docMk/>
          <pc:sldMk cId="2426293353" sldId="1323"/>
        </pc:sldMkLst>
        <pc:spChg chg="mod">
          <ac:chgData name="임록희" userId="3857a365-e859-4244-85d7-fb49e72032e4" providerId="ADAL" clId="{76DAAD4F-25E8-4F28-9087-CDE67E8F95CF}" dt="2022-02-25T04:34:19.181" v="50" actId="20577"/>
          <ac:spMkLst>
            <pc:docMk/>
            <pc:sldMk cId="2426293353" sldId="1323"/>
            <ac:spMk id="2" creationId="{86C73BD6-A98C-465B-B325-07FFE5FDE72C}"/>
          </ac:spMkLst>
        </pc:spChg>
        <pc:spChg chg="mod">
          <ac:chgData name="임록희" userId="3857a365-e859-4244-85d7-fb49e72032e4" providerId="ADAL" clId="{76DAAD4F-25E8-4F28-9087-CDE67E8F95CF}" dt="2022-02-25T05:39:27.524" v="1951" actId="20577"/>
          <ac:spMkLst>
            <pc:docMk/>
            <pc:sldMk cId="2426293353" sldId="1323"/>
            <ac:spMk id="3" creationId="{9B82F562-B523-41DA-9AE8-91477E3857D6}"/>
          </ac:spMkLst>
        </pc:spChg>
        <pc:picChg chg="del">
          <ac:chgData name="임록희" userId="3857a365-e859-4244-85d7-fb49e72032e4" providerId="ADAL" clId="{76DAAD4F-25E8-4F28-9087-CDE67E8F95CF}" dt="2022-02-25T04:41:24.323" v="387" actId="478"/>
          <ac:picMkLst>
            <pc:docMk/>
            <pc:sldMk cId="2426293353" sldId="1323"/>
            <ac:picMk id="5" creationId="{9D7D5F42-842F-4556-B5D6-ED726F3568B5}"/>
          </ac:picMkLst>
        </pc:picChg>
        <pc:picChg chg="add mod">
          <ac:chgData name="임록희" userId="3857a365-e859-4244-85d7-fb49e72032e4" providerId="ADAL" clId="{76DAAD4F-25E8-4F28-9087-CDE67E8F95CF}" dt="2022-02-25T04:41:31.607" v="389" actId="1076"/>
          <ac:picMkLst>
            <pc:docMk/>
            <pc:sldMk cId="2426293353" sldId="1323"/>
            <ac:picMk id="1026" creationId="{62E0FB73-AD7F-406C-BB32-2F3387A313F0}"/>
          </ac:picMkLst>
        </pc:picChg>
      </pc:sldChg>
      <pc:sldChg chg="modSp mod">
        <pc:chgData name="임록희" userId="3857a365-e859-4244-85d7-fb49e72032e4" providerId="ADAL" clId="{76DAAD4F-25E8-4F28-9087-CDE67E8F95CF}" dt="2022-02-25T05:00:34.813" v="1384" actId="20577"/>
        <pc:sldMkLst>
          <pc:docMk/>
          <pc:sldMk cId="2255493084" sldId="1328"/>
        </pc:sldMkLst>
        <pc:spChg chg="mod">
          <ac:chgData name="임록희" userId="3857a365-e859-4244-85d7-fb49e72032e4" providerId="ADAL" clId="{76DAAD4F-25E8-4F28-9087-CDE67E8F95CF}" dt="2022-02-25T05:00:34.813" v="1384" actId="20577"/>
          <ac:spMkLst>
            <pc:docMk/>
            <pc:sldMk cId="2255493084" sldId="1328"/>
            <ac:spMk id="2" creationId="{00000000-0000-0000-0000-000000000000}"/>
          </ac:spMkLst>
        </pc:spChg>
      </pc:sldChg>
      <pc:sldChg chg="addSp delSp modSp mod">
        <pc:chgData name="임록희" userId="3857a365-e859-4244-85d7-fb49e72032e4" providerId="ADAL" clId="{76DAAD4F-25E8-4F28-9087-CDE67E8F95CF}" dt="2022-02-25T05:03:35.833" v="1403" actId="478"/>
        <pc:sldMkLst>
          <pc:docMk/>
          <pc:sldMk cId="2318129864" sldId="1336"/>
        </pc:sldMkLst>
        <pc:picChg chg="del">
          <ac:chgData name="임록희" userId="3857a365-e859-4244-85d7-fb49e72032e4" providerId="ADAL" clId="{76DAAD4F-25E8-4F28-9087-CDE67E8F95CF}" dt="2022-02-25T05:03:35.833" v="1403" actId="478"/>
          <ac:picMkLst>
            <pc:docMk/>
            <pc:sldMk cId="2318129864" sldId="1336"/>
            <ac:picMk id="12" creationId="{91F26F42-CE6B-864E-BC42-2D0037CC3CEE}"/>
          </ac:picMkLst>
        </pc:picChg>
        <pc:picChg chg="add mod">
          <ac:chgData name="임록희" userId="3857a365-e859-4244-85d7-fb49e72032e4" providerId="ADAL" clId="{76DAAD4F-25E8-4F28-9087-CDE67E8F95CF}" dt="2022-02-25T05:03:33.466" v="1402"/>
          <ac:picMkLst>
            <pc:docMk/>
            <pc:sldMk cId="2318129864" sldId="1336"/>
            <ac:picMk id="13" creationId="{CD2C1DFC-531F-451D-8479-E467C75F5929}"/>
          </ac:picMkLst>
        </pc:picChg>
      </pc:sldChg>
      <pc:sldChg chg="addSp delSp modSp mod">
        <pc:chgData name="임록희" userId="3857a365-e859-4244-85d7-fb49e72032e4" providerId="ADAL" clId="{76DAAD4F-25E8-4F28-9087-CDE67E8F95CF}" dt="2022-02-25T05:03:47.326" v="1405" actId="478"/>
        <pc:sldMkLst>
          <pc:docMk/>
          <pc:sldMk cId="2588765567" sldId="1340"/>
        </pc:sldMkLst>
        <pc:picChg chg="del">
          <ac:chgData name="임록희" userId="3857a365-e859-4244-85d7-fb49e72032e4" providerId="ADAL" clId="{76DAAD4F-25E8-4F28-9087-CDE67E8F95CF}" dt="2022-02-25T05:03:47.326" v="1405" actId="478"/>
          <ac:picMkLst>
            <pc:docMk/>
            <pc:sldMk cId="2588765567" sldId="1340"/>
            <ac:picMk id="12" creationId="{91F26F42-CE6B-864E-BC42-2D0037CC3CEE}"/>
          </ac:picMkLst>
        </pc:picChg>
        <pc:picChg chg="add mod">
          <ac:chgData name="임록희" userId="3857a365-e859-4244-85d7-fb49e72032e4" providerId="ADAL" clId="{76DAAD4F-25E8-4F28-9087-CDE67E8F95CF}" dt="2022-02-25T05:03:46.055" v="1404"/>
          <ac:picMkLst>
            <pc:docMk/>
            <pc:sldMk cId="2588765567" sldId="1340"/>
            <ac:picMk id="13" creationId="{8C528FCD-76FB-45DE-BCAC-11A6941B3FF4}"/>
          </ac:picMkLst>
        </pc:picChg>
      </pc:sldChg>
      <pc:sldChg chg="addSp delSp modSp mod">
        <pc:chgData name="임록희" userId="3857a365-e859-4244-85d7-fb49e72032e4" providerId="ADAL" clId="{76DAAD4F-25E8-4F28-9087-CDE67E8F95CF}" dt="2022-02-25T05:04:57.224" v="1457" actId="478"/>
        <pc:sldMkLst>
          <pc:docMk/>
          <pc:sldMk cId="404170644" sldId="1345"/>
        </pc:sldMkLst>
        <pc:picChg chg="del">
          <ac:chgData name="임록희" userId="3857a365-e859-4244-85d7-fb49e72032e4" providerId="ADAL" clId="{76DAAD4F-25E8-4F28-9087-CDE67E8F95CF}" dt="2022-02-25T05:04:57.224" v="1457" actId="478"/>
          <ac:picMkLst>
            <pc:docMk/>
            <pc:sldMk cId="404170644" sldId="1345"/>
            <ac:picMk id="12" creationId="{91F26F42-CE6B-864E-BC42-2D0037CC3CEE}"/>
          </ac:picMkLst>
        </pc:picChg>
        <pc:picChg chg="add mod">
          <ac:chgData name="임록희" userId="3857a365-e859-4244-85d7-fb49e72032e4" providerId="ADAL" clId="{76DAAD4F-25E8-4F28-9087-CDE67E8F95CF}" dt="2022-02-25T05:04:55.785" v="1456"/>
          <ac:picMkLst>
            <pc:docMk/>
            <pc:sldMk cId="404170644" sldId="1345"/>
            <ac:picMk id="14" creationId="{E6F94937-ECEA-4FC0-AA2D-884AFE3D0575}"/>
          </ac:picMkLst>
        </pc:picChg>
      </pc:sldChg>
      <pc:sldChg chg="addSp delSp modSp mod">
        <pc:chgData name="임록희" userId="3857a365-e859-4244-85d7-fb49e72032e4" providerId="ADAL" clId="{76DAAD4F-25E8-4F28-9087-CDE67E8F95CF}" dt="2022-02-25T05:05:09.189" v="1463" actId="478"/>
        <pc:sldMkLst>
          <pc:docMk/>
          <pc:sldMk cId="1135231465" sldId="1346"/>
        </pc:sldMkLst>
        <pc:picChg chg="add mod">
          <ac:chgData name="임록희" userId="3857a365-e859-4244-85d7-fb49e72032e4" providerId="ADAL" clId="{76DAAD4F-25E8-4F28-9087-CDE67E8F95CF}" dt="2022-02-25T05:05:07.212" v="1462" actId="1037"/>
          <ac:picMkLst>
            <pc:docMk/>
            <pc:sldMk cId="1135231465" sldId="1346"/>
            <ac:picMk id="11" creationId="{D32F753F-715B-49E5-B70A-36FFBBC8C066}"/>
          </ac:picMkLst>
        </pc:picChg>
        <pc:picChg chg="del">
          <ac:chgData name="임록희" userId="3857a365-e859-4244-85d7-fb49e72032e4" providerId="ADAL" clId="{76DAAD4F-25E8-4F28-9087-CDE67E8F95CF}" dt="2022-02-25T05:05:09.189" v="1463" actId="478"/>
          <ac:picMkLst>
            <pc:docMk/>
            <pc:sldMk cId="1135231465" sldId="1346"/>
            <ac:picMk id="12" creationId="{91F26F42-CE6B-864E-BC42-2D0037CC3CEE}"/>
          </ac:picMkLst>
        </pc:picChg>
      </pc:sldChg>
      <pc:sldChg chg="del">
        <pc:chgData name="임록희" userId="3857a365-e859-4244-85d7-fb49e72032e4" providerId="ADAL" clId="{76DAAD4F-25E8-4F28-9087-CDE67E8F95CF}" dt="2022-02-25T04:40:47.713" v="379" actId="47"/>
        <pc:sldMkLst>
          <pc:docMk/>
          <pc:sldMk cId="2923057245" sldId="1347"/>
        </pc:sldMkLst>
      </pc:sldChg>
      <pc:sldChg chg="del">
        <pc:chgData name="임록희" userId="3857a365-e859-4244-85d7-fb49e72032e4" providerId="ADAL" clId="{76DAAD4F-25E8-4F28-9087-CDE67E8F95CF}" dt="2022-02-25T04:40:50.039" v="380" actId="47"/>
        <pc:sldMkLst>
          <pc:docMk/>
          <pc:sldMk cId="846750114" sldId="1349"/>
        </pc:sldMkLst>
      </pc:sldChg>
      <pc:sldChg chg="del">
        <pc:chgData name="임록희" userId="3857a365-e859-4244-85d7-fb49e72032e4" providerId="ADAL" clId="{76DAAD4F-25E8-4F28-9087-CDE67E8F95CF}" dt="2022-02-25T05:00:25.393" v="1381" actId="47"/>
        <pc:sldMkLst>
          <pc:docMk/>
          <pc:sldMk cId="664833038" sldId="1350"/>
        </pc:sldMkLst>
      </pc:sldChg>
      <pc:sldChg chg="addSp delSp modSp mod">
        <pc:chgData name="임록희" userId="3857a365-e859-4244-85d7-fb49e72032e4" providerId="ADAL" clId="{76DAAD4F-25E8-4F28-9087-CDE67E8F95CF}" dt="2022-02-25T05:31:23.562" v="1721" actId="15"/>
        <pc:sldMkLst>
          <pc:docMk/>
          <pc:sldMk cId="3767013824" sldId="1351"/>
        </pc:sldMkLst>
        <pc:spChg chg="mod">
          <ac:chgData name="임록희" userId="3857a365-e859-4244-85d7-fb49e72032e4" providerId="ADAL" clId="{76DAAD4F-25E8-4F28-9087-CDE67E8F95CF}" dt="2022-02-25T05:31:23.562" v="1721" actId="15"/>
          <ac:spMkLst>
            <pc:docMk/>
            <pc:sldMk cId="3767013824" sldId="1351"/>
            <ac:spMk id="3" creationId="{00000000-0000-0000-0000-000000000000}"/>
          </ac:spMkLst>
        </pc:spChg>
        <pc:spChg chg="mod">
          <ac:chgData name="임록희" userId="3857a365-e859-4244-85d7-fb49e72032e4" providerId="ADAL" clId="{76DAAD4F-25E8-4F28-9087-CDE67E8F95CF}" dt="2022-02-25T05:00:44.104" v="1388" actId="20577"/>
          <ac:spMkLst>
            <pc:docMk/>
            <pc:sldMk cId="3767013824" sldId="1351"/>
            <ac:spMk id="8" creationId="{9ABC1E8A-D9DE-4A80-A08B-8359E6BC0211}"/>
          </ac:spMkLst>
        </pc:spChg>
        <pc:spChg chg="mod topLvl">
          <ac:chgData name="임록희" userId="3857a365-e859-4244-85d7-fb49e72032e4" providerId="ADAL" clId="{76DAAD4F-25E8-4F28-9087-CDE67E8F95CF}" dt="2022-02-25T05:30:09.151" v="1633" actId="122"/>
          <ac:spMkLst>
            <pc:docMk/>
            <pc:sldMk cId="3767013824" sldId="1351"/>
            <ac:spMk id="10" creationId="{44B75CFD-C904-4D04-B1C2-207EC9A4F969}"/>
          </ac:spMkLst>
        </pc:spChg>
        <pc:spChg chg="mod topLvl">
          <ac:chgData name="임록희" userId="3857a365-e859-4244-85d7-fb49e72032e4" providerId="ADAL" clId="{76DAAD4F-25E8-4F28-9087-CDE67E8F95CF}" dt="2022-02-25T04:47:21.578" v="522" actId="164"/>
          <ac:spMkLst>
            <pc:docMk/>
            <pc:sldMk cId="3767013824" sldId="1351"/>
            <ac:spMk id="12" creationId="{D99F17E5-CDBF-49B1-B57E-6AC7D7283AB9}"/>
          </ac:spMkLst>
        </pc:spChg>
        <pc:grpChg chg="add mod">
          <ac:chgData name="임록희" userId="3857a365-e859-4244-85d7-fb49e72032e4" providerId="ADAL" clId="{76DAAD4F-25E8-4F28-9087-CDE67E8F95CF}" dt="2022-02-25T04:47:22.553" v="524" actId="1036"/>
          <ac:grpSpMkLst>
            <pc:docMk/>
            <pc:sldMk cId="3767013824" sldId="1351"/>
            <ac:grpSpMk id="13" creationId="{0892E665-4B94-4326-A1AC-33A60CA739B0}"/>
          </ac:grpSpMkLst>
        </pc:grpChg>
        <pc:grpChg chg="add del">
          <ac:chgData name="임록희" userId="3857a365-e859-4244-85d7-fb49e72032e4" providerId="ADAL" clId="{76DAAD4F-25E8-4F28-9087-CDE67E8F95CF}" dt="2022-02-25T04:45:29.222" v="459" actId="165"/>
          <ac:grpSpMkLst>
            <pc:docMk/>
            <pc:sldMk cId="3767013824" sldId="1351"/>
            <ac:grpSpMk id="16" creationId="{F89F0575-E3C8-4D59-8B38-375470264568}"/>
          </ac:grpSpMkLst>
        </pc:grpChg>
        <pc:picChg chg="del mod topLvl">
          <ac:chgData name="임록희" userId="3857a365-e859-4244-85d7-fb49e72032e4" providerId="ADAL" clId="{76DAAD4F-25E8-4F28-9087-CDE67E8F95CF}" dt="2022-02-25T04:45:31.916" v="460" actId="478"/>
          <ac:picMkLst>
            <pc:docMk/>
            <pc:sldMk cId="3767013824" sldId="1351"/>
            <ac:picMk id="5" creationId="{999E3F4F-F379-4957-81D8-393950C14C89}"/>
          </ac:picMkLst>
        </pc:picChg>
        <pc:picChg chg="add mod ord">
          <ac:chgData name="임록희" userId="3857a365-e859-4244-85d7-fb49e72032e4" providerId="ADAL" clId="{76DAAD4F-25E8-4F28-9087-CDE67E8F95CF}" dt="2022-02-25T04:47:21.578" v="522" actId="164"/>
          <ac:picMkLst>
            <pc:docMk/>
            <pc:sldMk cId="3767013824" sldId="1351"/>
            <ac:picMk id="6" creationId="{1B66A420-E446-4DB2-BB2F-99A30CF7866A}"/>
          </ac:picMkLst>
        </pc:picChg>
        <pc:cxnChg chg="mod topLvl">
          <ac:chgData name="임록희" userId="3857a365-e859-4244-85d7-fb49e72032e4" providerId="ADAL" clId="{76DAAD4F-25E8-4F28-9087-CDE67E8F95CF}" dt="2022-02-25T04:47:21.578" v="522" actId="164"/>
          <ac:cxnSpMkLst>
            <pc:docMk/>
            <pc:sldMk cId="3767013824" sldId="1351"/>
            <ac:cxnSpMk id="11" creationId="{D40BAD9F-F284-48FD-BD30-CFA3A686B59A}"/>
          </ac:cxnSpMkLst>
        </pc:cxnChg>
      </pc:sldChg>
      <pc:sldChg chg="addSp delSp modSp mod">
        <pc:chgData name="임록희" userId="3857a365-e859-4244-85d7-fb49e72032e4" providerId="ADAL" clId="{76DAAD4F-25E8-4F28-9087-CDE67E8F95CF}" dt="2022-02-25T05:32:12.195" v="1725" actId="1076"/>
        <pc:sldMkLst>
          <pc:docMk/>
          <pc:sldMk cId="4041346331" sldId="1352"/>
        </pc:sldMkLst>
        <pc:spChg chg="mod">
          <ac:chgData name="임록희" userId="3857a365-e859-4244-85d7-fb49e72032e4" providerId="ADAL" clId="{76DAAD4F-25E8-4F28-9087-CDE67E8F95CF}" dt="2022-02-25T05:32:04.240" v="1722" actId="14100"/>
          <ac:spMkLst>
            <pc:docMk/>
            <pc:sldMk cId="4041346331" sldId="1352"/>
            <ac:spMk id="3" creationId="{00000000-0000-0000-0000-000000000000}"/>
          </ac:spMkLst>
        </pc:spChg>
        <pc:spChg chg="mod">
          <ac:chgData name="임록희" userId="3857a365-e859-4244-85d7-fb49e72032e4" providerId="ADAL" clId="{76DAAD4F-25E8-4F28-9087-CDE67E8F95CF}" dt="2022-02-25T05:00:47.080" v="1390" actId="20577"/>
          <ac:spMkLst>
            <pc:docMk/>
            <pc:sldMk cId="4041346331" sldId="1352"/>
            <ac:spMk id="8" creationId="{9ABC1E8A-D9DE-4A80-A08B-8359E6BC0211}"/>
          </ac:spMkLst>
        </pc:spChg>
        <pc:spChg chg="del">
          <ac:chgData name="임록희" userId="3857a365-e859-4244-85d7-fb49e72032e4" providerId="ADAL" clId="{76DAAD4F-25E8-4F28-9087-CDE67E8F95CF}" dt="2022-02-25T04:56:52.929" v="1193" actId="478"/>
          <ac:spMkLst>
            <pc:docMk/>
            <pc:sldMk cId="4041346331" sldId="1352"/>
            <ac:spMk id="10" creationId="{EEE09425-6826-4B20-BA7A-DF96D372A1F0}"/>
          </ac:spMkLst>
        </pc:spChg>
        <pc:grpChg chg="del">
          <ac:chgData name="임록희" userId="3857a365-e859-4244-85d7-fb49e72032e4" providerId="ADAL" clId="{76DAAD4F-25E8-4F28-9087-CDE67E8F95CF}" dt="2022-02-25T04:56:53.554" v="1194" actId="478"/>
          <ac:grpSpMkLst>
            <pc:docMk/>
            <pc:sldMk cId="4041346331" sldId="1352"/>
            <ac:grpSpMk id="17" creationId="{A3EA05C3-F21C-44DA-9A48-888080046A40}"/>
          </ac:grpSpMkLst>
        </pc:grpChg>
        <pc:picChg chg="add mod modCrop">
          <ac:chgData name="임록희" userId="3857a365-e859-4244-85d7-fb49e72032e4" providerId="ADAL" clId="{76DAAD4F-25E8-4F28-9087-CDE67E8F95CF}" dt="2022-02-25T05:32:12.195" v="1725" actId="1076"/>
          <ac:picMkLst>
            <pc:docMk/>
            <pc:sldMk cId="4041346331" sldId="1352"/>
            <ac:picMk id="6" creationId="{FAB680C1-7133-4782-A86B-FE8269DBE87C}"/>
          </ac:picMkLst>
        </pc:picChg>
        <pc:cxnChg chg="del">
          <ac:chgData name="임록희" userId="3857a365-e859-4244-85d7-fb49e72032e4" providerId="ADAL" clId="{76DAAD4F-25E8-4F28-9087-CDE67E8F95CF}" dt="2022-02-25T04:56:51.571" v="1192" actId="478"/>
          <ac:cxnSpMkLst>
            <pc:docMk/>
            <pc:sldMk cId="4041346331" sldId="1352"/>
            <ac:cxnSpMk id="21" creationId="{741CEF1D-4376-4C69-B051-2D22A8DF7C56}"/>
          </ac:cxnSpMkLst>
        </pc:cxnChg>
      </pc:sldChg>
      <pc:sldChg chg="addSp delSp modSp mod">
        <pc:chgData name="임록희" userId="3857a365-e859-4244-85d7-fb49e72032e4" providerId="ADAL" clId="{76DAAD4F-25E8-4F28-9087-CDE67E8F95CF}" dt="2022-02-25T05:09:43.666" v="1528" actId="1036"/>
        <pc:sldMkLst>
          <pc:docMk/>
          <pc:sldMk cId="744171163" sldId="1355"/>
        </pc:sldMkLst>
        <pc:spChg chg="mod">
          <ac:chgData name="임록희" userId="3857a365-e859-4244-85d7-fb49e72032e4" providerId="ADAL" clId="{76DAAD4F-25E8-4F28-9087-CDE67E8F95CF}" dt="2022-02-25T05:09:43.666" v="1528" actId="1036"/>
          <ac:spMkLst>
            <pc:docMk/>
            <pc:sldMk cId="744171163" sldId="1355"/>
            <ac:spMk id="12" creationId="{F0441BC0-59B3-47C1-877E-271ADBEB9E80}"/>
          </ac:spMkLst>
        </pc:spChg>
        <pc:spChg chg="mod">
          <ac:chgData name="임록희" userId="3857a365-e859-4244-85d7-fb49e72032e4" providerId="ADAL" clId="{76DAAD4F-25E8-4F28-9087-CDE67E8F95CF}" dt="2022-02-25T05:09:04.572" v="1514" actId="1038"/>
          <ac:spMkLst>
            <pc:docMk/>
            <pc:sldMk cId="744171163" sldId="1355"/>
            <ac:spMk id="13" creationId="{53F0609D-D1CC-4C0F-8A08-7C0D2EE3CA23}"/>
          </ac:spMkLst>
        </pc:spChg>
        <pc:spChg chg="mod">
          <ac:chgData name="임록희" userId="3857a365-e859-4244-85d7-fb49e72032e4" providerId="ADAL" clId="{76DAAD4F-25E8-4F28-9087-CDE67E8F95CF}" dt="2022-02-25T05:09:18.676" v="1520" actId="1035"/>
          <ac:spMkLst>
            <pc:docMk/>
            <pc:sldMk cId="744171163" sldId="1355"/>
            <ac:spMk id="16" creationId="{828C472D-5D8F-4C34-A0B9-044306E52393}"/>
          </ac:spMkLst>
        </pc:spChg>
        <pc:picChg chg="add del mod ord">
          <ac:chgData name="임록희" userId="3857a365-e859-4244-85d7-fb49e72032e4" providerId="ADAL" clId="{76DAAD4F-25E8-4F28-9087-CDE67E8F95CF}" dt="2022-02-25T05:08:51.163" v="1497" actId="478"/>
          <ac:picMkLst>
            <pc:docMk/>
            <pc:sldMk cId="744171163" sldId="1355"/>
            <ac:picMk id="5" creationId="{2EBE95D2-31BA-4FDE-AE12-89A3483F1060}"/>
          </ac:picMkLst>
        </pc:picChg>
        <pc:picChg chg="add del">
          <ac:chgData name="임록희" userId="3857a365-e859-4244-85d7-fb49e72032e4" providerId="ADAL" clId="{76DAAD4F-25E8-4F28-9087-CDE67E8F95CF}" dt="2022-02-25T05:07:52.542" v="1476" actId="478"/>
          <ac:picMkLst>
            <pc:docMk/>
            <pc:sldMk cId="744171163" sldId="1355"/>
            <ac:picMk id="7" creationId="{7FFF278B-FDF2-4ED7-84D1-C67F3A7E9FAF}"/>
          </ac:picMkLst>
        </pc:picChg>
        <pc:picChg chg="add mod ord">
          <ac:chgData name="임록희" userId="3857a365-e859-4244-85d7-fb49e72032e4" providerId="ADAL" clId="{76DAAD4F-25E8-4F28-9087-CDE67E8F95CF}" dt="2022-02-25T05:08:48.613" v="1496" actId="167"/>
          <ac:picMkLst>
            <pc:docMk/>
            <pc:sldMk cId="744171163" sldId="1355"/>
            <ac:picMk id="9" creationId="{4AAF0944-06D2-42A4-9C9F-DAF7CD4629E1}"/>
          </ac:picMkLst>
        </pc:picChg>
      </pc:sldChg>
      <pc:sldChg chg="addSp delSp modSp mod">
        <pc:chgData name="임록희" userId="3857a365-e859-4244-85d7-fb49e72032e4" providerId="ADAL" clId="{76DAAD4F-25E8-4F28-9087-CDE67E8F95CF}" dt="2022-02-25T05:11:18.999" v="1580" actId="1037"/>
        <pc:sldMkLst>
          <pc:docMk/>
          <pc:sldMk cId="777095761" sldId="1356"/>
        </pc:sldMkLst>
        <pc:spChg chg="mod">
          <ac:chgData name="임록희" userId="3857a365-e859-4244-85d7-fb49e72032e4" providerId="ADAL" clId="{76DAAD4F-25E8-4F28-9087-CDE67E8F95CF}" dt="2022-02-25T05:11:12.236" v="1546" actId="1076"/>
          <ac:spMkLst>
            <pc:docMk/>
            <pc:sldMk cId="777095761" sldId="1356"/>
            <ac:spMk id="12" creationId="{F0441BC0-59B3-47C1-877E-271ADBEB9E80}"/>
          </ac:spMkLst>
        </pc:spChg>
        <pc:spChg chg="mod">
          <ac:chgData name="임록희" userId="3857a365-e859-4244-85d7-fb49e72032e4" providerId="ADAL" clId="{76DAAD4F-25E8-4F28-9087-CDE67E8F95CF}" dt="2022-02-25T05:11:07.923" v="1545" actId="1037"/>
          <ac:spMkLst>
            <pc:docMk/>
            <pc:sldMk cId="777095761" sldId="1356"/>
            <ac:spMk id="13" creationId="{53F0609D-D1CC-4C0F-8A08-7C0D2EE3CA23}"/>
          </ac:spMkLst>
        </pc:spChg>
        <pc:spChg chg="mod">
          <ac:chgData name="임록희" userId="3857a365-e859-4244-85d7-fb49e72032e4" providerId="ADAL" clId="{76DAAD4F-25E8-4F28-9087-CDE67E8F95CF}" dt="2022-02-25T05:11:18.999" v="1580" actId="1037"/>
          <ac:spMkLst>
            <pc:docMk/>
            <pc:sldMk cId="777095761" sldId="1356"/>
            <ac:spMk id="17" creationId="{78657C5D-717A-432C-9234-DE51B015EA18}"/>
          </ac:spMkLst>
        </pc:spChg>
        <pc:grpChg chg="mod">
          <ac:chgData name="임록희" userId="3857a365-e859-4244-85d7-fb49e72032e4" providerId="ADAL" clId="{76DAAD4F-25E8-4F28-9087-CDE67E8F95CF}" dt="2022-02-25T05:11:18.999" v="1580" actId="1037"/>
          <ac:grpSpMkLst>
            <pc:docMk/>
            <pc:sldMk cId="777095761" sldId="1356"/>
            <ac:grpSpMk id="8" creationId="{FE1998F9-3A2C-4678-9993-8B1140C89E27}"/>
          </ac:grpSpMkLst>
        </pc:grpChg>
        <pc:picChg chg="del">
          <ac:chgData name="임록희" userId="3857a365-e859-4244-85d7-fb49e72032e4" providerId="ADAL" clId="{76DAAD4F-25E8-4F28-9087-CDE67E8F95CF}" dt="2022-02-25T05:10:45.797" v="1534" actId="478"/>
          <ac:picMkLst>
            <pc:docMk/>
            <pc:sldMk cId="777095761" sldId="1356"/>
            <ac:picMk id="5" creationId="{5D0EA0E7-ADE6-4252-9498-8B300BBBAEA6}"/>
          </ac:picMkLst>
        </pc:picChg>
        <pc:picChg chg="add mod ord">
          <ac:chgData name="임록희" userId="3857a365-e859-4244-85d7-fb49e72032e4" providerId="ADAL" clId="{76DAAD4F-25E8-4F28-9087-CDE67E8F95CF}" dt="2022-02-25T05:10:47.267" v="1535" actId="167"/>
          <ac:picMkLst>
            <pc:docMk/>
            <pc:sldMk cId="777095761" sldId="1356"/>
            <ac:picMk id="7" creationId="{691325EC-C2D2-4DCA-8315-8C60D2F1273B}"/>
          </ac:picMkLst>
        </pc:picChg>
        <pc:picChg chg="mod">
          <ac:chgData name="임록희" userId="3857a365-e859-4244-85d7-fb49e72032e4" providerId="ADAL" clId="{76DAAD4F-25E8-4F28-9087-CDE67E8F95CF}" dt="2022-02-25T05:11:18.999" v="1580" actId="1037"/>
          <ac:picMkLst>
            <pc:docMk/>
            <pc:sldMk cId="777095761" sldId="1356"/>
            <ac:picMk id="10" creationId="{D1E6A1FA-56BC-4EE4-B917-EADECEF35A58}"/>
          </ac:picMkLst>
        </pc:picChg>
      </pc:sldChg>
    </pc:docChg>
  </pc:docChgLst>
  <pc:docChgLst>
    <pc:chgData name="임록희" userId="3857a365-e859-4244-85d7-fb49e72032e4" providerId="ADAL" clId="{94F6B815-FFC8-5D4E-AD40-CE3CFDC885AC}"/>
    <pc:docChg chg="undo redo custSel addSld delSld modSld">
      <pc:chgData name="임록희" userId="3857a365-e859-4244-85d7-fb49e72032e4" providerId="ADAL" clId="{94F6B815-FFC8-5D4E-AD40-CE3CFDC885AC}" dt="2022-04-12T07:16:34.310" v="21631" actId="1076"/>
      <pc:docMkLst>
        <pc:docMk/>
      </pc:docMkLst>
      <pc:sldChg chg="modSp mod">
        <pc:chgData name="임록희" userId="3857a365-e859-4244-85d7-fb49e72032e4" providerId="ADAL" clId="{94F6B815-FFC8-5D4E-AD40-CE3CFDC885AC}" dt="2022-04-12T05:11:40.968" v="20060" actId="20577"/>
        <pc:sldMkLst>
          <pc:docMk/>
          <pc:sldMk cId="2458406810" sldId="1252"/>
        </pc:sldMkLst>
        <pc:spChg chg="mod">
          <ac:chgData name="임록희" userId="3857a365-e859-4244-85d7-fb49e72032e4" providerId="ADAL" clId="{94F6B815-FFC8-5D4E-AD40-CE3CFDC885AC}" dt="2022-04-11T15:54:18.235" v="5" actId="20577"/>
          <ac:spMkLst>
            <pc:docMk/>
            <pc:sldMk cId="2458406810" sldId="1252"/>
            <ac:spMk id="3" creationId="{E2B890B9-257B-423A-AC08-7E6BB5A8DEAB}"/>
          </ac:spMkLst>
        </pc:spChg>
        <pc:spChg chg="mod">
          <ac:chgData name="임록희" userId="3857a365-e859-4244-85d7-fb49e72032e4" providerId="ADAL" clId="{94F6B815-FFC8-5D4E-AD40-CE3CFDC885AC}" dt="2022-04-12T05:11:40.968" v="20060" actId="20577"/>
          <ac:spMkLst>
            <pc:docMk/>
            <pc:sldMk cId="2458406810" sldId="1252"/>
            <ac:spMk id="14" creationId="{00000000-0000-0000-0000-000000000000}"/>
          </ac:spMkLst>
        </pc:spChg>
      </pc:sldChg>
      <pc:sldChg chg="modSp mod">
        <pc:chgData name="임록희" userId="3857a365-e859-4244-85d7-fb49e72032e4" providerId="ADAL" clId="{94F6B815-FFC8-5D4E-AD40-CE3CFDC885AC}" dt="2022-04-12T03:00:36.610" v="16213" actId="20577"/>
        <pc:sldMkLst>
          <pc:docMk/>
          <pc:sldMk cId="826074310" sldId="1267"/>
        </pc:sldMkLst>
        <pc:spChg chg="mod">
          <ac:chgData name="임록희" userId="3857a365-e859-4244-85d7-fb49e72032e4" providerId="ADAL" clId="{94F6B815-FFC8-5D4E-AD40-CE3CFDC885AC}" dt="2022-04-12T03:00:36.610" v="16213" actId="20577"/>
          <ac:spMkLst>
            <pc:docMk/>
            <pc:sldMk cId="826074310" sldId="1267"/>
            <ac:spMk id="3" creationId="{00000000-0000-0000-0000-000000000000}"/>
          </ac:spMkLst>
        </pc:spChg>
      </pc:sldChg>
      <pc:sldChg chg="addSp delSp modSp mod">
        <pc:chgData name="임록희" userId="3857a365-e859-4244-85d7-fb49e72032e4" providerId="ADAL" clId="{94F6B815-FFC8-5D4E-AD40-CE3CFDC885AC}" dt="2022-04-12T03:53:57.831" v="18995" actId="20577"/>
        <pc:sldMkLst>
          <pc:docMk/>
          <pc:sldMk cId="1466075599" sldId="1268"/>
        </pc:sldMkLst>
        <pc:spChg chg="mod">
          <ac:chgData name="임록희" userId="3857a365-e859-4244-85d7-fb49e72032e4" providerId="ADAL" clId="{94F6B815-FFC8-5D4E-AD40-CE3CFDC885AC}" dt="2022-04-12T03:35:33.348" v="16833" actId="20577"/>
          <ac:spMkLst>
            <pc:docMk/>
            <pc:sldMk cId="1466075599" sldId="1268"/>
            <ac:spMk id="3" creationId="{00000000-0000-0000-0000-000000000000}"/>
          </ac:spMkLst>
        </pc:spChg>
        <pc:spChg chg="mod">
          <ac:chgData name="임록희" userId="3857a365-e859-4244-85d7-fb49e72032e4" providerId="ADAL" clId="{94F6B815-FFC8-5D4E-AD40-CE3CFDC885AC}" dt="2022-04-12T03:26:22.670" v="16367" actId="20577"/>
          <ac:spMkLst>
            <pc:docMk/>
            <pc:sldMk cId="1466075599" sldId="1268"/>
            <ac:spMk id="8" creationId="{9ABC1E8A-D9DE-4A80-A08B-8359E6BC0211}"/>
          </ac:spMkLst>
        </pc:spChg>
        <pc:spChg chg="add mod">
          <ac:chgData name="임록희" userId="3857a365-e859-4244-85d7-fb49e72032e4" providerId="ADAL" clId="{94F6B815-FFC8-5D4E-AD40-CE3CFDC885AC}" dt="2022-04-12T03:53:57.831" v="18995" actId="20577"/>
          <ac:spMkLst>
            <pc:docMk/>
            <pc:sldMk cId="1466075599" sldId="1268"/>
            <ac:spMk id="9" creationId="{C2A7563E-69D4-9B40-8761-3E20CFB5BDA5}"/>
          </ac:spMkLst>
        </pc:spChg>
        <pc:picChg chg="add del mod">
          <ac:chgData name="임록희" userId="3857a365-e859-4244-85d7-fb49e72032e4" providerId="ADAL" clId="{94F6B815-FFC8-5D4E-AD40-CE3CFDC885AC}" dt="2022-04-12T03:29:17.558" v="16376" actId="478"/>
          <ac:picMkLst>
            <pc:docMk/>
            <pc:sldMk cId="1466075599" sldId="1268"/>
            <ac:picMk id="2" creationId="{B6FA7DF2-B849-AF48-AE29-2374EA16F67E}"/>
          </ac:picMkLst>
        </pc:picChg>
        <pc:picChg chg="del">
          <ac:chgData name="임록희" userId="3857a365-e859-4244-85d7-fb49e72032e4" providerId="ADAL" clId="{94F6B815-FFC8-5D4E-AD40-CE3CFDC885AC}" dt="2022-04-12T03:29:33.316" v="16382" actId="478"/>
          <ac:picMkLst>
            <pc:docMk/>
            <pc:sldMk cId="1466075599" sldId="1268"/>
            <ac:picMk id="5" creationId="{16D2FAB8-B1C6-5740-96EB-CBDCA6A7F25E}"/>
          </ac:picMkLst>
        </pc:picChg>
        <pc:picChg chg="add mod">
          <ac:chgData name="임록희" userId="3857a365-e859-4244-85d7-fb49e72032e4" providerId="ADAL" clId="{94F6B815-FFC8-5D4E-AD40-CE3CFDC885AC}" dt="2022-04-12T03:29:32.529" v="16381" actId="167"/>
          <ac:picMkLst>
            <pc:docMk/>
            <pc:sldMk cId="1466075599" sldId="1268"/>
            <ac:picMk id="6" creationId="{CBD68D5C-49AB-E140-9F7C-5F3DC59F224E}"/>
          </ac:picMkLst>
        </pc:picChg>
      </pc:sldChg>
      <pc:sldChg chg="modSp add del mod">
        <pc:chgData name="임록희" userId="3857a365-e859-4244-85d7-fb49e72032e4" providerId="ADAL" clId="{94F6B815-FFC8-5D4E-AD40-CE3CFDC885AC}" dt="2022-04-12T03:24:14.622" v="16320" actId="20577"/>
        <pc:sldMkLst>
          <pc:docMk/>
          <pc:sldMk cId="1464520255" sldId="1270"/>
        </pc:sldMkLst>
        <pc:spChg chg="mod">
          <ac:chgData name="임록희" userId="3857a365-e859-4244-85d7-fb49e72032e4" providerId="ADAL" clId="{94F6B815-FFC8-5D4E-AD40-CE3CFDC885AC}" dt="2022-04-12T03:24:14.622" v="16320" actId="20577"/>
          <ac:spMkLst>
            <pc:docMk/>
            <pc:sldMk cId="1464520255" sldId="1270"/>
            <ac:spMk id="3" creationId="{00000000-0000-0000-0000-000000000000}"/>
          </ac:spMkLst>
        </pc:spChg>
      </pc:sldChg>
      <pc:sldChg chg="addSp delSp modSp mod">
        <pc:chgData name="임록희" userId="3857a365-e859-4244-85d7-fb49e72032e4" providerId="ADAL" clId="{94F6B815-FFC8-5D4E-AD40-CE3CFDC885AC}" dt="2022-04-12T03:25:37.166" v="16343" actId="20577"/>
        <pc:sldMkLst>
          <pc:docMk/>
          <pc:sldMk cId="4160298019" sldId="1274"/>
        </pc:sldMkLst>
        <pc:spChg chg="mod">
          <ac:chgData name="임록희" userId="3857a365-e859-4244-85d7-fb49e72032e4" providerId="ADAL" clId="{94F6B815-FFC8-5D4E-AD40-CE3CFDC885AC}" dt="2022-04-12T03:25:37.166" v="16343" actId="20577"/>
          <ac:spMkLst>
            <pc:docMk/>
            <pc:sldMk cId="4160298019" sldId="1274"/>
            <ac:spMk id="3" creationId="{00000000-0000-0000-0000-000000000000}"/>
          </ac:spMkLst>
        </pc:spChg>
        <pc:picChg chg="add mod">
          <ac:chgData name="임록희" userId="3857a365-e859-4244-85d7-fb49e72032e4" providerId="ADAL" clId="{94F6B815-FFC8-5D4E-AD40-CE3CFDC885AC}" dt="2022-04-12T03:20:53.054" v="16249" actId="1035"/>
          <ac:picMkLst>
            <pc:docMk/>
            <pc:sldMk cId="4160298019" sldId="1274"/>
            <ac:picMk id="2" creationId="{258598C5-D4EB-8E45-B12B-97649858F391}"/>
          </ac:picMkLst>
        </pc:picChg>
        <pc:picChg chg="del">
          <ac:chgData name="임록희" userId="3857a365-e859-4244-85d7-fb49e72032e4" providerId="ADAL" clId="{94F6B815-FFC8-5D4E-AD40-CE3CFDC885AC}" dt="2022-04-12T03:20:45.546" v="16246" actId="478"/>
          <ac:picMkLst>
            <pc:docMk/>
            <pc:sldMk cId="4160298019" sldId="1274"/>
            <ac:picMk id="9" creationId="{E4C49E7A-D25E-4231-A698-0F9F70187998}"/>
          </ac:picMkLst>
        </pc:picChg>
      </pc:sldChg>
      <pc:sldChg chg="addSp delSp modSp mod">
        <pc:chgData name="임록희" userId="3857a365-e859-4244-85d7-fb49e72032e4" providerId="ADAL" clId="{94F6B815-FFC8-5D4E-AD40-CE3CFDC885AC}" dt="2022-04-12T04:44:21.206" v="19792"/>
        <pc:sldMkLst>
          <pc:docMk/>
          <pc:sldMk cId="2333034672" sldId="1278"/>
        </pc:sldMkLst>
        <pc:spChg chg="mod">
          <ac:chgData name="임록희" userId="3857a365-e859-4244-85d7-fb49e72032e4" providerId="ADAL" clId="{94F6B815-FFC8-5D4E-AD40-CE3CFDC885AC}" dt="2022-04-12T04:44:21.206" v="19792"/>
          <ac:spMkLst>
            <pc:docMk/>
            <pc:sldMk cId="2333034672" sldId="1278"/>
            <ac:spMk id="3" creationId="{00000000-0000-0000-0000-000000000000}"/>
          </ac:spMkLst>
        </pc:spChg>
        <pc:picChg chg="add del mod">
          <ac:chgData name="임록희" userId="3857a365-e859-4244-85d7-fb49e72032e4" providerId="ADAL" clId="{94F6B815-FFC8-5D4E-AD40-CE3CFDC885AC}" dt="2022-04-12T04:39:42.707" v="19772" actId="478"/>
          <ac:picMkLst>
            <pc:docMk/>
            <pc:sldMk cId="2333034672" sldId="1278"/>
            <ac:picMk id="6" creationId="{68039CAC-CDB9-5745-B6C4-73BF2A445400}"/>
          </ac:picMkLst>
        </pc:picChg>
        <pc:picChg chg="del">
          <ac:chgData name="임록희" userId="3857a365-e859-4244-85d7-fb49e72032e4" providerId="ADAL" clId="{94F6B815-FFC8-5D4E-AD40-CE3CFDC885AC}" dt="2022-04-12T04:27:14.943" v="19750" actId="478"/>
          <ac:picMkLst>
            <pc:docMk/>
            <pc:sldMk cId="2333034672" sldId="1278"/>
            <ac:picMk id="7" creationId="{0E63D91F-F8F8-314D-8842-B087266FBD17}"/>
          </ac:picMkLst>
        </pc:picChg>
        <pc:picChg chg="add mod">
          <ac:chgData name="임록희" userId="3857a365-e859-4244-85d7-fb49e72032e4" providerId="ADAL" clId="{94F6B815-FFC8-5D4E-AD40-CE3CFDC885AC}" dt="2022-04-12T04:39:41.387" v="19771" actId="167"/>
          <ac:picMkLst>
            <pc:docMk/>
            <pc:sldMk cId="2333034672" sldId="1278"/>
            <ac:picMk id="9" creationId="{BD795349-DD72-D944-827A-3488091198B7}"/>
          </ac:picMkLst>
        </pc:picChg>
      </pc:sldChg>
      <pc:sldChg chg="addSp delSp modSp mod">
        <pc:chgData name="임록희" userId="3857a365-e859-4244-85d7-fb49e72032e4" providerId="ADAL" clId="{94F6B815-FFC8-5D4E-AD40-CE3CFDC885AC}" dt="2022-04-12T05:40:44.042" v="20186" actId="1076"/>
        <pc:sldMkLst>
          <pc:docMk/>
          <pc:sldMk cId="2606722609" sldId="1279"/>
        </pc:sldMkLst>
        <pc:spChg chg="add mod">
          <ac:chgData name="임록희" userId="3857a365-e859-4244-85d7-fb49e72032e4" providerId="ADAL" clId="{94F6B815-FFC8-5D4E-AD40-CE3CFDC885AC}" dt="2022-04-12T05:40:32.432" v="20155" actId="1076"/>
          <ac:spMkLst>
            <pc:docMk/>
            <pc:sldMk cId="2606722609" sldId="1279"/>
            <ac:spMk id="19" creationId="{35EA0A07-174A-7F40-9AEA-611B230E1A1A}"/>
          </ac:spMkLst>
        </pc:spChg>
        <pc:spChg chg="mod">
          <ac:chgData name="임록희" userId="3857a365-e859-4244-85d7-fb49e72032e4" providerId="ADAL" clId="{94F6B815-FFC8-5D4E-AD40-CE3CFDC885AC}" dt="2022-04-12T05:40:44.042" v="20186" actId="1076"/>
          <ac:spMkLst>
            <pc:docMk/>
            <pc:sldMk cId="2606722609" sldId="1279"/>
            <ac:spMk id="52" creationId="{A2D044E4-858F-48A3-AF61-93069BD0BD77}"/>
          </ac:spMkLst>
        </pc:spChg>
        <pc:spChg chg="del">
          <ac:chgData name="임록희" userId="3857a365-e859-4244-85d7-fb49e72032e4" providerId="ADAL" clId="{94F6B815-FFC8-5D4E-AD40-CE3CFDC885AC}" dt="2022-04-12T05:39:48.254" v="20147" actId="478"/>
          <ac:spMkLst>
            <pc:docMk/>
            <pc:sldMk cId="2606722609" sldId="1279"/>
            <ac:spMk id="60" creationId="{5995E29D-D2A9-4086-847F-8D3DE6746AFE}"/>
          </ac:spMkLst>
        </pc:spChg>
        <pc:picChg chg="add del mod">
          <ac:chgData name="임록희" userId="3857a365-e859-4244-85d7-fb49e72032e4" providerId="ADAL" clId="{94F6B815-FFC8-5D4E-AD40-CE3CFDC885AC}" dt="2022-04-12T05:15:13.638" v="20066" actId="478"/>
          <ac:picMkLst>
            <pc:docMk/>
            <pc:sldMk cId="2606722609" sldId="1279"/>
            <ac:picMk id="3" creationId="{D94D2078-F46C-0B4A-8056-404EEFE24B93}"/>
          </ac:picMkLst>
        </pc:picChg>
        <pc:picChg chg="del">
          <ac:chgData name="임록희" userId="3857a365-e859-4244-85d7-fb49e72032e4" providerId="ADAL" clId="{94F6B815-FFC8-5D4E-AD40-CE3CFDC885AC}" dt="2022-04-12T05:23:56.557" v="20073" actId="478"/>
          <ac:picMkLst>
            <pc:docMk/>
            <pc:sldMk cId="2606722609" sldId="1279"/>
            <ac:picMk id="5" creationId="{BFDE5ECD-4DD3-40D5-8535-20719027AEF7}"/>
          </ac:picMkLst>
        </pc:picChg>
        <pc:picChg chg="add del mod">
          <ac:chgData name="임록희" userId="3857a365-e859-4244-85d7-fb49e72032e4" providerId="ADAL" clId="{94F6B815-FFC8-5D4E-AD40-CE3CFDC885AC}" dt="2022-04-12T05:26:15.446" v="20117" actId="478"/>
          <ac:picMkLst>
            <pc:docMk/>
            <pc:sldMk cId="2606722609" sldId="1279"/>
            <ac:picMk id="6" creationId="{1FB30854-C195-8243-B7A1-24A30B095FDC}"/>
          </ac:picMkLst>
        </pc:picChg>
        <pc:picChg chg="add del mod">
          <ac:chgData name="임록희" userId="3857a365-e859-4244-85d7-fb49e72032e4" providerId="ADAL" clId="{94F6B815-FFC8-5D4E-AD40-CE3CFDC885AC}" dt="2022-04-12T05:27:13.743" v="20131" actId="478"/>
          <ac:picMkLst>
            <pc:docMk/>
            <pc:sldMk cId="2606722609" sldId="1279"/>
            <ac:picMk id="8" creationId="{9533947C-A778-2848-9352-FF8A378B512A}"/>
          </ac:picMkLst>
        </pc:picChg>
        <pc:picChg chg="del">
          <ac:chgData name="임록희" userId="3857a365-e859-4244-85d7-fb49e72032e4" providerId="ADAL" clId="{94F6B815-FFC8-5D4E-AD40-CE3CFDC885AC}" dt="2022-04-12T05:24:57.013" v="20084" actId="478"/>
          <ac:picMkLst>
            <pc:docMk/>
            <pc:sldMk cId="2606722609" sldId="1279"/>
            <ac:picMk id="9" creationId="{88472A7A-F5CF-2248-9BDB-823F2EE7EA3B}"/>
          </ac:picMkLst>
        </pc:picChg>
        <pc:picChg chg="add mod">
          <ac:chgData name="임록희" userId="3857a365-e859-4244-85d7-fb49e72032e4" providerId="ADAL" clId="{94F6B815-FFC8-5D4E-AD40-CE3CFDC885AC}" dt="2022-04-12T05:26:14.771" v="20116" actId="167"/>
          <ac:picMkLst>
            <pc:docMk/>
            <pc:sldMk cId="2606722609" sldId="1279"/>
            <ac:picMk id="10" creationId="{445150B8-D63B-1E4F-8D5F-3B1BC683805C}"/>
          </ac:picMkLst>
        </pc:picChg>
        <pc:picChg chg="add mod">
          <ac:chgData name="임록희" userId="3857a365-e859-4244-85d7-fb49e72032e4" providerId="ADAL" clId="{94F6B815-FFC8-5D4E-AD40-CE3CFDC885AC}" dt="2022-04-12T05:27:11.021" v="20130" actId="167"/>
          <ac:picMkLst>
            <pc:docMk/>
            <pc:sldMk cId="2606722609" sldId="1279"/>
            <ac:picMk id="11" creationId="{CA8DC5C9-9022-0848-93D4-D349C867881F}"/>
          </ac:picMkLst>
        </pc:picChg>
        <pc:picChg chg="add mod">
          <ac:chgData name="임록희" userId="3857a365-e859-4244-85d7-fb49e72032e4" providerId="ADAL" clId="{94F6B815-FFC8-5D4E-AD40-CE3CFDC885AC}" dt="2022-04-12T05:40:13.167" v="20153" actId="14100"/>
          <ac:picMkLst>
            <pc:docMk/>
            <pc:sldMk cId="2606722609" sldId="1279"/>
            <ac:picMk id="12" creationId="{4EC502CA-FA18-BC49-B7F2-321476D6BAEB}"/>
          </ac:picMkLst>
        </pc:picChg>
        <pc:picChg chg="del">
          <ac:chgData name="임록희" userId="3857a365-e859-4244-85d7-fb49e72032e4" providerId="ADAL" clId="{94F6B815-FFC8-5D4E-AD40-CE3CFDC885AC}" dt="2022-04-12T05:39:58.227" v="20150" actId="478"/>
          <ac:picMkLst>
            <pc:docMk/>
            <pc:sldMk cId="2606722609" sldId="1279"/>
            <ac:picMk id="14" creationId="{AE3BCCA0-6BD0-644D-82BF-DF7F0BA2966F}"/>
          </ac:picMkLst>
        </pc:picChg>
        <pc:cxnChg chg="mod">
          <ac:chgData name="임록희" userId="3857a365-e859-4244-85d7-fb49e72032e4" providerId="ADAL" clId="{94F6B815-FFC8-5D4E-AD40-CE3CFDC885AC}" dt="2022-04-12T05:27:22.656" v="20137" actId="1076"/>
          <ac:cxnSpMkLst>
            <pc:docMk/>
            <pc:sldMk cId="2606722609" sldId="1279"/>
            <ac:cxnSpMk id="7" creationId="{330904AF-26D6-0647-BD86-5C2A558D0EEB}"/>
          </ac:cxnSpMkLst>
        </pc:cxnChg>
      </pc:sldChg>
      <pc:sldChg chg="addSp delSp modSp mod">
        <pc:chgData name="임록희" userId="3857a365-e859-4244-85d7-fb49e72032e4" providerId="ADAL" clId="{94F6B815-FFC8-5D4E-AD40-CE3CFDC885AC}" dt="2022-04-12T06:00:44.366" v="20274" actId="1076"/>
        <pc:sldMkLst>
          <pc:docMk/>
          <pc:sldMk cId="104949915" sldId="1280"/>
        </pc:sldMkLst>
        <pc:spChg chg="add del mod">
          <ac:chgData name="임록희" userId="3857a365-e859-4244-85d7-fb49e72032e4" providerId="ADAL" clId="{94F6B815-FFC8-5D4E-AD40-CE3CFDC885AC}" dt="2022-04-12T05:42:30.312" v="20211"/>
          <ac:spMkLst>
            <pc:docMk/>
            <pc:sldMk cId="104949915" sldId="1280"/>
            <ac:spMk id="5" creationId="{550328F3-7B5C-CF4D-A8AF-656E4ACA88C8}"/>
          </ac:spMkLst>
        </pc:spChg>
        <pc:spChg chg="mod">
          <ac:chgData name="임록희" userId="3857a365-e859-4244-85d7-fb49e72032e4" providerId="ADAL" clId="{94F6B815-FFC8-5D4E-AD40-CE3CFDC885AC}" dt="2022-04-12T06:00:44.366" v="20274" actId="1076"/>
          <ac:spMkLst>
            <pc:docMk/>
            <pc:sldMk cId="104949915" sldId="1280"/>
            <ac:spMk id="28" creationId="{F14838C7-5EBC-431A-B475-6BF313A126DB}"/>
          </ac:spMkLst>
        </pc:spChg>
        <pc:spChg chg="mod">
          <ac:chgData name="임록희" userId="3857a365-e859-4244-85d7-fb49e72032e4" providerId="ADAL" clId="{94F6B815-FFC8-5D4E-AD40-CE3CFDC885AC}" dt="2022-04-12T06:00:30.396" v="20271" actId="1076"/>
          <ac:spMkLst>
            <pc:docMk/>
            <pc:sldMk cId="104949915" sldId="1280"/>
            <ac:spMk id="29" creationId="{0C64A32F-F1E6-4AF3-8F07-823751116794}"/>
          </ac:spMkLst>
        </pc:spChg>
        <pc:spChg chg="mod">
          <ac:chgData name="임록희" userId="3857a365-e859-4244-85d7-fb49e72032e4" providerId="ADAL" clId="{94F6B815-FFC8-5D4E-AD40-CE3CFDC885AC}" dt="2022-04-12T05:42:27.857" v="20209" actId="20577"/>
          <ac:spMkLst>
            <pc:docMk/>
            <pc:sldMk cId="104949915" sldId="1280"/>
            <ac:spMk id="50" creationId="{1192C973-428B-467D-9D80-14BCEB7E39F3}"/>
          </ac:spMkLst>
        </pc:spChg>
        <pc:picChg chg="add mod">
          <ac:chgData name="임록희" userId="3857a365-e859-4244-85d7-fb49e72032e4" providerId="ADAL" clId="{94F6B815-FFC8-5D4E-AD40-CE3CFDC885AC}" dt="2022-04-12T05:42:20.935" v="20197" actId="167"/>
          <ac:picMkLst>
            <pc:docMk/>
            <pc:sldMk cId="104949915" sldId="1280"/>
            <ac:picMk id="2" creationId="{27DCA1B2-7710-C246-B35B-C25BF34167CD}"/>
          </ac:picMkLst>
        </pc:picChg>
        <pc:picChg chg="add mod">
          <ac:chgData name="임록희" userId="3857a365-e859-4244-85d7-fb49e72032e4" providerId="ADAL" clId="{94F6B815-FFC8-5D4E-AD40-CE3CFDC885AC}" dt="2022-04-12T05:59:38.236" v="20223" actId="14100"/>
          <ac:picMkLst>
            <pc:docMk/>
            <pc:sldMk cId="104949915" sldId="1280"/>
            <ac:picMk id="3" creationId="{340AF59E-08B1-694B-B9B4-4E799758779F}"/>
          </ac:picMkLst>
        </pc:picChg>
        <pc:picChg chg="del">
          <ac:chgData name="임록희" userId="3857a365-e859-4244-85d7-fb49e72032e4" providerId="ADAL" clId="{94F6B815-FFC8-5D4E-AD40-CE3CFDC885AC}" dt="2022-04-12T05:42:17.891" v="20196" actId="478"/>
          <ac:picMkLst>
            <pc:docMk/>
            <pc:sldMk cId="104949915" sldId="1280"/>
            <ac:picMk id="3" creationId="{BE396F34-846C-3544-A559-71BF77EC2CF0}"/>
          </ac:picMkLst>
        </pc:picChg>
        <pc:picChg chg="del">
          <ac:chgData name="임록희" userId="3857a365-e859-4244-85d7-fb49e72032e4" providerId="ADAL" clId="{94F6B815-FFC8-5D4E-AD40-CE3CFDC885AC}" dt="2022-04-12T05:59:32.055" v="20222" actId="478"/>
          <ac:picMkLst>
            <pc:docMk/>
            <pc:sldMk cId="104949915" sldId="1280"/>
            <ac:picMk id="6" creationId="{BFB6CCA7-C0E9-D042-8A6D-AD3DE5042ADC}"/>
          </ac:picMkLst>
        </pc:picChg>
        <pc:cxnChg chg="mod">
          <ac:chgData name="임록희" userId="3857a365-e859-4244-85d7-fb49e72032e4" providerId="ADAL" clId="{94F6B815-FFC8-5D4E-AD40-CE3CFDC885AC}" dt="2022-04-12T06:00:32.429" v="20273" actId="1038"/>
          <ac:cxnSpMkLst>
            <pc:docMk/>
            <pc:sldMk cId="104949915" sldId="1280"/>
            <ac:cxnSpMk id="15" creationId="{09481AA8-3A53-9A4E-9C02-E89B7B9ECD9C}"/>
          </ac:cxnSpMkLst>
        </pc:cxnChg>
      </pc:sldChg>
      <pc:sldChg chg="addSp delSp modSp mod">
        <pc:chgData name="임록희" userId="3857a365-e859-4244-85d7-fb49e72032e4" providerId="ADAL" clId="{94F6B815-FFC8-5D4E-AD40-CE3CFDC885AC}" dt="2022-04-12T06:06:03.942" v="20344" actId="1076"/>
        <pc:sldMkLst>
          <pc:docMk/>
          <pc:sldMk cId="775398829" sldId="1281"/>
        </pc:sldMkLst>
        <pc:spChg chg="add del">
          <ac:chgData name="임록희" userId="3857a365-e859-4244-85d7-fb49e72032e4" providerId="ADAL" clId="{94F6B815-FFC8-5D4E-AD40-CE3CFDC885AC}" dt="2022-04-12T06:03:35.506" v="20323" actId="478"/>
          <ac:spMkLst>
            <pc:docMk/>
            <pc:sldMk cId="775398829" sldId="1281"/>
            <ac:spMk id="2" creationId="{84A37DF0-4D3D-482A-8B3C-9084F35C8B5C}"/>
          </ac:spMkLst>
        </pc:spChg>
        <pc:spChg chg="add mod">
          <ac:chgData name="임록희" userId="3857a365-e859-4244-85d7-fb49e72032e4" providerId="ADAL" clId="{94F6B815-FFC8-5D4E-AD40-CE3CFDC885AC}" dt="2022-04-12T06:04:39.881" v="20336" actId="14100"/>
          <ac:spMkLst>
            <pc:docMk/>
            <pc:sldMk cId="775398829" sldId="1281"/>
            <ac:spMk id="14" creationId="{EAE64D72-984C-B84B-9D63-E407CDDAD899}"/>
          </ac:spMkLst>
        </pc:spChg>
        <pc:spChg chg="mod">
          <ac:chgData name="임록희" userId="3857a365-e859-4244-85d7-fb49e72032e4" providerId="ADAL" clId="{94F6B815-FFC8-5D4E-AD40-CE3CFDC885AC}" dt="2022-04-12T06:02:51.571" v="20317" actId="14100"/>
          <ac:spMkLst>
            <pc:docMk/>
            <pc:sldMk cId="775398829" sldId="1281"/>
            <ac:spMk id="20" creationId="{4272E02B-3BD2-C94C-8D7E-A5D203D2BF23}"/>
          </ac:spMkLst>
        </pc:spChg>
        <pc:spChg chg="mod">
          <ac:chgData name="임록희" userId="3857a365-e859-4244-85d7-fb49e72032e4" providerId="ADAL" clId="{94F6B815-FFC8-5D4E-AD40-CE3CFDC885AC}" dt="2022-04-12T06:01:25.363" v="20300" actId="20577"/>
          <ac:spMkLst>
            <pc:docMk/>
            <pc:sldMk cId="775398829" sldId="1281"/>
            <ac:spMk id="23" creationId="{08AE869D-3F0E-4D5D-9603-94F759607889}"/>
          </ac:spMkLst>
        </pc:spChg>
        <pc:spChg chg="mod">
          <ac:chgData name="임록희" userId="3857a365-e859-4244-85d7-fb49e72032e4" providerId="ADAL" clId="{94F6B815-FFC8-5D4E-AD40-CE3CFDC885AC}" dt="2022-04-12T06:06:03.942" v="20344" actId="1076"/>
          <ac:spMkLst>
            <pc:docMk/>
            <pc:sldMk cId="775398829" sldId="1281"/>
            <ac:spMk id="28" creationId="{F14838C7-5EBC-431A-B475-6BF313A126DB}"/>
          </ac:spMkLst>
        </pc:spChg>
        <pc:spChg chg="mod">
          <ac:chgData name="임록희" userId="3857a365-e859-4244-85d7-fb49e72032e4" providerId="ADAL" clId="{94F6B815-FFC8-5D4E-AD40-CE3CFDC885AC}" dt="2022-04-12T06:05:56.701" v="20342" actId="1076"/>
          <ac:spMkLst>
            <pc:docMk/>
            <pc:sldMk cId="775398829" sldId="1281"/>
            <ac:spMk id="50" creationId="{1192C973-428B-467D-9D80-14BCEB7E39F3}"/>
          </ac:spMkLst>
        </pc:spChg>
        <pc:picChg chg="add mod">
          <ac:chgData name="임록희" userId="3857a365-e859-4244-85d7-fb49e72032e4" providerId="ADAL" clId="{94F6B815-FFC8-5D4E-AD40-CE3CFDC885AC}" dt="2022-04-12T06:02:32.714" v="20312" actId="1076"/>
          <ac:picMkLst>
            <pc:docMk/>
            <pc:sldMk cId="775398829" sldId="1281"/>
            <ac:picMk id="3" creationId="{E3933572-225F-654D-B55F-75F3C4D27C18}"/>
          </ac:picMkLst>
        </pc:picChg>
        <pc:picChg chg="add mod">
          <ac:chgData name="임록희" userId="3857a365-e859-4244-85d7-fb49e72032e4" providerId="ADAL" clId="{94F6B815-FFC8-5D4E-AD40-CE3CFDC885AC}" dt="2022-04-12T06:04:06.777" v="20331" actId="167"/>
          <ac:picMkLst>
            <pc:docMk/>
            <pc:sldMk cId="775398829" sldId="1281"/>
            <ac:picMk id="5" creationId="{C91EE2DC-3104-AB4F-B436-0C56D837F1AE}"/>
          </ac:picMkLst>
        </pc:picChg>
        <pc:picChg chg="add del">
          <ac:chgData name="임록희" userId="3857a365-e859-4244-85d7-fb49e72032e4" providerId="ADAL" clId="{94F6B815-FFC8-5D4E-AD40-CE3CFDC885AC}" dt="2022-04-12T06:04:07.469" v="20332" actId="478"/>
          <ac:picMkLst>
            <pc:docMk/>
            <pc:sldMk cId="775398829" sldId="1281"/>
            <ac:picMk id="7" creationId="{1F16B208-73A6-7440-8A49-1B3B27390542}"/>
          </ac:picMkLst>
        </pc:picChg>
        <pc:picChg chg="del">
          <ac:chgData name="임록희" userId="3857a365-e859-4244-85d7-fb49e72032e4" providerId="ADAL" clId="{94F6B815-FFC8-5D4E-AD40-CE3CFDC885AC}" dt="2022-04-12T06:02:28.889" v="20311" actId="478"/>
          <ac:picMkLst>
            <pc:docMk/>
            <pc:sldMk cId="775398829" sldId="1281"/>
            <ac:picMk id="9" creationId="{298D5CAB-F3D7-6247-8D9D-20D8A189A16E}"/>
          </ac:picMkLst>
        </pc:picChg>
      </pc:sldChg>
      <pc:sldChg chg="addSp delSp modSp mod">
        <pc:chgData name="임록희" userId="3857a365-e859-4244-85d7-fb49e72032e4" providerId="ADAL" clId="{94F6B815-FFC8-5D4E-AD40-CE3CFDC885AC}" dt="2022-04-12T06:35:30.983" v="21006" actId="1076"/>
        <pc:sldMkLst>
          <pc:docMk/>
          <pc:sldMk cId="1090300321" sldId="1282"/>
        </pc:sldMkLst>
        <pc:spChg chg="mod">
          <ac:chgData name="임록희" userId="3857a365-e859-4244-85d7-fb49e72032e4" providerId="ADAL" clId="{94F6B815-FFC8-5D4E-AD40-CE3CFDC885AC}" dt="2022-04-12T06:35:23.685" v="21005" actId="1076"/>
          <ac:spMkLst>
            <pc:docMk/>
            <pc:sldMk cId="1090300321" sldId="1282"/>
            <ac:spMk id="4" creationId="{00000000-0000-0000-0000-000000000000}"/>
          </ac:spMkLst>
        </pc:spChg>
        <pc:spChg chg="del mod">
          <ac:chgData name="임록희" userId="3857a365-e859-4244-85d7-fb49e72032e4" providerId="ADAL" clId="{94F6B815-FFC8-5D4E-AD40-CE3CFDC885AC}" dt="2022-04-12T06:27:33.809" v="20359" actId="478"/>
          <ac:spMkLst>
            <pc:docMk/>
            <pc:sldMk cId="1090300321" sldId="1282"/>
            <ac:spMk id="15" creationId="{C4747271-B36E-420C-ABA2-043BC0A13FA6}"/>
          </ac:spMkLst>
        </pc:spChg>
        <pc:spChg chg="mod">
          <ac:chgData name="임록희" userId="3857a365-e859-4244-85d7-fb49e72032e4" providerId="ADAL" clId="{94F6B815-FFC8-5D4E-AD40-CE3CFDC885AC}" dt="2022-04-12T06:35:30.983" v="21006" actId="1076"/>
          <ac:spMkLst>
            <pc:docMk/>
            <pc:sldMk cId="1090300321" sldId="1282"/>
            <ac:spMk id="17" creationId="{51316037-3591-054B-8788-E328394418EC}"/>
          </ac:spMkLst>
        </pc:spChg>
        <pc:spChg chg="add mod">
          <ac:chgData name="임록희" userId="3857a365-e859-4244-85d7-fb49e72032e4" providerId="ADAL" clId="{94F6B815-FFC8-5D4E-AD40-CE3CFDC885AC}" dt="2022-04-12T06:35:23.685" v="21005" actId="1076"/>
          <ac:spMkLst>
            <pc:docMk/>
            <pc:sldMk cId="1090300321" sldId="1282"/>
            <ac:spMk id="18" creationId="{77D96BCA-3E57-4A4E-93C7-07A896C819E5}"/>
          </ac:spMkLst>
        </pc:spChg>
        <pc:spChg chg="mod">
          <ac:chgData name="임록희" userId="3857a365-e859-4244-85d7-fb49e72032e4" providerId="ADAL" clId="{94F6B815-FFC8-5D4E-AD40-CE3CFDC885AC}" dt="2022-04-12T06:35:23.685" v="21005" actId="1076"/>
          <ac:spMkLst>
            <pc:docMk/>
            <pc:sldMk cId="1090300321" sldId="1282"/>
            <ac:spMk id="28" creationId="{F14838C7-5EBC-431A-B475-6BF313A126DB}"/>
          </ac:spMkLst>
        </pc:spChg>
        <pc:spChg chg="mod">
          <ac:chgData name="임록희" userId="3857a365-e859-4244-85d7-fb49e72032e4" providerId="ADAL" clId="{94F6B815-FFC8-5D4E-AD40-CE3CFDC885AC}" dt="2022-04-12T06:35:30.983" v="21006" actId="1076"/>
          <ac:spMkLst>
            <pc:docMk/>
            <pc:sldMk cId="1090300321" sldId="1282"/>
            <ac:spMk id="50" creationId="{1192C973-428B-467D-9D80-14BCEB7E39F3}"/>
          </ac:spMkLst>
        </pc:spChg>
        <pc:picChg chg="add mod">
          <ac:chgData name="임록희" userId="3857a365-e859-4244-85d7-fb49e72032e4" providerId="ADAL" clId="{94F6B815-FFC8-5D4E-AD40-CE3CFDC885AC}" dt="2022-04-12T06:35:30.983" v="21006" actId="1076"/>
          <ac:picMkLst>
            <pc:docMk/>
            <pc:sldMk cId="1090300321" sldId="1282"/>
            <ac:picMk id="2" creationId="{E2678B6F-F13C-E44A-BDC9-E4B3273C4443}"/>
          </ac:picMkLst>
        </pc:picChg>
        <pc:picChg chg="del">
          <ac:chgData name="임록희" userId="3857a365-e859-4244-85d7-fb49e72032e4" providerId="ADAL" clId="{94F6B815-FFC8-5D4E-AD40-CE3CFDC885AC}" dt="2022-04-12T06:27:31.219" v="20356" actId="478"/>
          <ac:picMkLst>
            <pc:docMk/>
            <pc:sldMk cId="1090300321" sldId="1282"/>
            <ac:picMk id="3" creationId="{066B459E-CD19-C240-99E8-FAB1A1A405CF}"/>
          </ac:picMkLst>
        </pc:picChg>
        <pc:picChg chg="add mod">
          <ac:chgData name="임록희" userId="3857a365-e859-4244-85d7-fb49e72032e4" providerId="ADAL" clId="{94F6B815-FFC8-5D4E-AD40-CE3CFDC885AC}" dt="2022-04-12T06:35:23.685" v="21005" actId="1076"/>
          <ac:picMkLst>
            <pc:docMk/>
            <pc:sldMk cId="1090300321" sldId="1282"/>
            <ac:picMk id="5" creationId="{719C8F94-FA52-3F4F-A7AF-AF9EE3C78BA8}"/>
          </ac:picMkLst>
        </pc:picChg>
        <pc:picChg chg="add del mod">
          <ac:chgData name="임록희" userId="3857a365-e859-4244-85d7-fb49e72032e4" providerId="ADAL" clId="{94F6B815-FFC8-5D4E-AD40-CE3CFDC885AC}" dt="2022-04-12T06:32:34.964" v="20726" actId="478"/>
          <ac:picMkLst>
            <pc:docMk/>
            <pc:sldMk cId="1090300321" sldId="1282"/>
            <ac:picMk id="6" creationId="{D8BFDF67-67CD-524E-87CD-BB4B44966CF1}"/>
          </ac:picMkLst>
        </pc:picChg>
        <pc:picChg chg="del">
          <ac:chgData name="임록희" userId="3857a365-e859-4244-85d7-fb49e72032e4" providerId="ADAL" clId="{94F6B815-FFC8-5D4E-AD40-CE3CFDC885AC}" dt="2022-04-12T06:31:04.825" v="20709" actId="478"/>
          <ac:picMkLst>
            <pc:docMk/>
            <pc:sldMk cId="1090300321" sldId="1282"/>
            <ac:picMk id="7" creationId="{E5E39A85-4C6A-4945-A1F8-7815F18955D8}"/>
          </ac:picMkLst>
        </pc:picChg>
        <pc:picChg chg="add mod">
          <ac:chgData name="임록희" userId="3857a365-e859-4244-85d7-fb49e72032e4" providerId="ADAL" clId="{94F6B815-FFC8-5D4E-AD40-CE3CFDC885AC}" dt="2022-04-12T06:35:23.685" v="21005" actId="1076"/>
          <ac:picMkLst>
            <pc:docMk/>
            <pc:sldMk cId="1090300321" sldId="1282"/>
            <ac:picMk id="8" creationId="{80E75871-A314-0F47-9D27-D12819532E39}"/>
          </ac:picMkLst>
        </pc:picChg>
        <pc:picChg chg="del">
          <ac:chgData name="임록희" userId="3857a365-e859-4244-85d7-fb49e72032e4" providerId="ADAL" clId="{94F6B815-FFC8-5D4E-AD40-CE3CFDC885AC}" dt="2022-04-12T06:32:59.931" v="20733" actId="478"/>
          <ac:picMkLst>
            <pc:docMk/>
            <pc:sldMk cId="1090300321" sldId="1282"/>
            <ac:picMk id="12" creationId="{668FA369-59E8-1D4C-973E-17FDF533CE06}"/>
          </ac:picMkLst>
        </pc:picChg>
        <pc:cxnChg chg="mod">
          <ac:chgData name="임록희" userId="3857a365-e859-4244-85d7-fb49e72032e4" providerId="ADAL" clId="{94F6B815-FFC8-5D4E-AD40-CE3CFDC885AC}" dt="2022-04-12T06:35:23.685" v="21005" actId="1076"/>
          <ac:cxnSpMkLst>
            <pc:docMk/>
            <pc:sldMk cId="1090300321" sldId="1282"/>
            <ac:cxnSpMk id="16" creationId="{4B889755-0FE4-B44D-ADEF-DBCF11083174}"/>
          </ac:cxnSpMkLst>
        </pc:cxnChg>
        <pc:cxnChg chg="del mod">
          <ac:chgData name="임록희" userId="3857a365-e859-4244-85d7-fb49e72032e4" providerId="ADAL" clId="{94F6B815-FFC8-5D4E-AD40-CE3CFDC885AC}" dt="2022-04-12T06:31:31.942" v="20715" actId="478"/>
          <ac:cxnSpMkLst>
            <pc:docMk/>
            <pc:sldMk cId="1090300321" sldId="1282"/>
            <ac:cxnSpMk id="25" creationId="{CE04B2CB-B0B7-4533-ABE8-877D99BDB5DC}"/>
          </ac:cxnSpMkLst>
        </pc:cxnChg>
        <pc:cxnChg chg="del">
          <ac:chgData name="임록희" userId="3857a365-e859-4244-85d7-fb49e72032e4" providerId="ADAL" clId="{94F6B815-FFC8-5D4E-AD40-CE3CFDC885AC}" dt="2022-04-12T06:27:32.764" v="20358" actId="478"/>
          <ac:cxnSpMkLst>
            <pc:docMk/>
            <pc:sldMk cId="1090300321" sldId="1282"/>
            <ac:cxnSpMk id="35" creationId="{C8E5C126-FC51-457A-9D40-0FD0198244C2}"/>
          </ac:cxnSpMkLst>
        </pc:cxnChg>
      </pc:sldChg>
      <pc:sldChg chg="del">
        <pc:chgData name="임록희" userId="3857a365-e859-4244-85d7-fb49e72032e4" providerId="ADAL" clId="{94F6B815-FFC8-5D4E-AD40-CE3CFDC885AC}" dt="2022-04-12T06:37:14.235" v="21008" actId="2696"/>
        <pc:sldMkLst>
          <pc:docMk/>
          <pc:sldMk cId="541080737" sldId="1287"/>
        </pc:sldMkLst>
      </pc:sldChg>
      <pc:sldChg chg="del">
        <pc:chgData name="임록희" userId="3857a365-e859-4244-85d7-fb49e72032e4" providerId="ADAL" clId="{94F6B815-FFC8-5D4E-AD40-CE3CFDC885AC}" dt="2022-04-12T06:37:14.235" v="21008" actId="2696"/>
        <pc:sldMkLst>
          <pc:docMk/>
          <pc:sldMk cId="3874064434" sldId="1289"/>
        </pc:sldMkLst>
      </pc:sldChg>
      <pc:sldChg chg="del">
        <pc:chgData name="임록희" userId="3857a365-e859-4244-85d7-fb49e72032e4" providerId="ADAL" clId="{94F6B815-FFC8-5D4E-AD40-CE3CFDC885AC}" dt="2022-04-12T06:37:14.235" v="21008" actId="2696"/>
        <pc:sldMkLst>
          <pc:docMk/>
          <pc:sldMk cId="2508270220" sldId="1292"/>
        </pc:sldMkLst>
      </pc:sldChg>
      <pc:sldChg chg="del">
        <pc:chgData name="임록희" userId="3857a365-e859-4244-85d7-fb49e72032e4" providerId="ADAL" clId="{94F6B815-FFC8-5D4E-AD40-CE3CFDC885AC}" dt="2022-04-12T06:37:14.235" v="21008" actId="2696"/>
        <pc:sldMkLst>
          <pc:docMk/>
          <pc:sldMk cId="3241932104" sldId="1293"/>
        </pc:sldMkLst>
      </pc:sldChg>
      <pc:sldChg chg="del">
        <pc:chgData name="임록희" userId="3857a365-e859-4244-85d7-fb49e72032e4" providerId="ADAL" clId="{94F6B815-FFC8-5D4E-AD40-CE3CFDC885AC}" dt="2022-04-12T06:37:14.235" v="21008" actId="2696"/>
        <pc:sldMkLst>
          <pc:docMk/>
          <pc:sldMk cId="2889575031" sldId="1294"/>
        </pc:sldMkLst>
      </pc:sldChg>
      <pc:sldChg chg="del">
        <pc:chgData name="임록희" userId="3857a365-e859-4244-85d7-fb49e72032e4" providerId="ADAL" clId="{94F6B815-FFC8-5D4E-AD40-CE3CFDC885AC}" dt="2022-04-12T06:37:14.235" v="21008" actId="2696"/>
        <pc:sldMkLst>
          <pc:docMk/>
          <pc:sldMk cId="2098641880" sldId="1298"/>
        </pc:sldMkLst>
      </pc:sldChg>
      <pc:sldChg chg="del">
        <pc:chgData name="임록희" userId="3857a365-e859-4244-85d7-fb49e72032e4" providerId="ADAL" clId="{94F6B815-FFC8-5D4E-AD40-CE3CFDC885AC}" dt="2022-04-12T06:37:14.235" v="21008" actId="2696"/>
        <pc:sldMkLst>
          <pc:docMk/>
          <pc:sldMk cId="232735219" sldId="1299"/>
        </pc:sldMkLst>
      </pc:sldChg>
      <pc:sldChg chg="del">
        <pc:chgData name="임록희" userId="3857a365-e859-4244-85d7-fb49e72032e4" providerId="ADAL" clId="{94F6B815-FFC8-5D4E-AD40-CE3CFDC885AC}" dt="2022-04-12T06:37:14.235" v="21008" actId="2696"/>
        <pc:sldMkLst>
          <pc:docMk/>
          <pc:sldMk cId="3708814116" sldId="1300"/>
        </pc:sldMkLst>
      </pc:sldChg>
      <pc:sldChg chg="del">
        <pc:chgData name="임록희" userId="3857a365-e859-4244-85d7-fb49e72032e4" providerId="ADAL" clId="{94F6B815-FFC8-5D4E-AD40-CE3CFDC885AC}" dt="2022-04-12T06:37:14.235" v="21008" actId="2696"/>
        <pc:sldMkLst>
          <pc:docMk/>
          <pc:sldMk cId="2428788790" sldId="1302"/>
        </pc:sldMkLst>
      </pc:sldChg>
      <pc:sldChg chg="del">
        <pc:chgData name="임록희" userId="3857a365-e859-4244-85d7-fb49e72032e4" providerId="ADAL" clId="{94F6B815-FFC8-5D4E-AD40-CE3CFDC885AC}" dt="2022-04-12T06:37:14.235" v="21008" actId="2696"/>
        <pc:sldMkLst>
          <pc:docMk/>
          <pc:sldMk cId="3722688478" sldId="1304"/>
        </pc:sldMkLst>
      </pc:sldChg>
      <pc:sldChg chg="del">
        <pc:chgData name="임록희" userId="3857a365-e859-4244-85d7-fb49e72032e4" providerId="ADAL" clId="{94F6B815-FFC8-5D4E-AD40-CE3CFDC885AC}" dt="2022-04-12T06:37:14.235" v="21008" actId="2696"/>
        <pc:sldMkLst>
          <pc:docMk/>
          <pc:sldMk cId="2455115268" sldId="1305"/>
        </pc:sldMkLst>
      </pc:sldChg>
      <pc:sldChg chg="del">
        <pc:chgData name="임록희" userId="3857a365-e859-4244-85d7-fb49e72032e4" providerId="ADAL" clId="{94F6B815-FFC8-5D4E-AD40-CE3CFDC885AC}" dt="2022-04-12T06:37:14.235" v="21008" actId="2696"/>
        <pc:sldMkLst>
          <pc:docMk/>
          <pc:sldMk cId="2359545293" sldId="1306"/>
        </pc:sldMkLst>
      </pc:sldChg>
      <pc:sldChg chg="del">
        <pc:chgData name="임록희" userId="3857a365-e859-4244-85d7-fb49e72032e4" providerId="ADAL" clId="{94F6B815-FFC8-5D4E-AD40-CE3CFDC885AC}" dt="2022-04-12T06:37:14.235" v="21008" actId="2696"/>
        <pc:sldMkLst>
          <pc:docMk/>
          <pc:sldMk cId="823524506" sldId="1310"/>
        </pc:sldMkLst>
      </pc:sldChg>
      <pc:sldChg chg="del">
        <pc:chgData name="임록희" userId="3857a365-e859-4244-85d7-fb49e72032e4" providerId="ADAL" clId="{94F6B815-FFC8-5D4E-AD40-CE3CFDC885AC}" dt="2022-04-12T06:37:21.292" v="21009" actId="2696"/>
        <pc:sldMkLst>
          <pc:docMk/>
          <pc:sldMk cId="2793087863" sldId="1311"/>
        </pc:sldMkLst>
      </pc:sldChg>
      <pc:sldChg chg="del">
        <pc:chgData name="임록희" userId="3857a365-e859-4244-85d7-fb49e72032e4" providerId="ADAL" clId="{94F6B815-FFC8-5D4E-AD40-CE3CFDC885AC}" dt="2022-04-12T06:37:21.292" v="21009" actId="2696"/>
        <pc:sldMkLst>
          <pc:docMk/>
          <pc:sldMk cId="711026185" sldId="1314"/>
        </pc:sldMkLst>
      </pc:sldChg>
      <pc:sldChg chg="del">
        <pc:chgData name="임록희" userId="3857a365-e859-4244-85d7-fb49e72032e4" providerId="ADAL" clId="{94F6B815-FFC8-5D4E-AD40-CE3CFDC885AC}" dt="2022-04-12T06:37:21.292" v="21009" actId="2696"/>
        <pc:sldMkLst>
          <pc:docMk/>
          <pc:sldMk cId="2534355324" sldId="1315"/>
        </pc:sldMkLst>
      </pc:sldChg>
      <pc:sldChg chg="modSp mod">
        <pc:chgData name="임록희" userId="3857a365-e859-4244-85d7-fb49e72032e4" providerId="ADAL" clId="{94F6B815-FFC8-5D4E-AD40-CE3CFDC885AC}" dt="2022-04-11T19:04:41.833" v="15874" actId="20577"/>
        <pc:sldMkLst>
          <pc:docMk/>
          <pc:sldMk cId="2126019149" sldId="1317"/>
        </pc:sldMkLst>
        <pc:spChg chg="mod">
          <ac:chgData name="임록희" userId="3857a365-e859-4244-85d7-fb49e72032e4" providerId="ADAL" clId="{94F6B815-FFC8-5D4E-AD40-CE3CFDC885AC}" dt="2022-04-11T19:04:41.833" v="15874" actId="20577"/>
          <ac:spMkLst>
            <pc:docMk/>
            <pc:sldMk cId="2126019149" sldId="1317"/>
            <ac:spMk id="6" creationId="{43D370BA-1364-4223-9EC8-AC10FE8EB9CD}"/>
          </ac:spMkLst>
        </pc:spChg>
      </pc:sldChg>
      <pc:sldChg chg="del">
        <pc:chgData name="임록희" userId="3857a365-e859-4244-85d7-fb49e72032e4" providerId="ADAL" clId="{94F6B815-FFC8-5D4E-AD40-CE3CFDC885AC}" dt="2022-04-12T06:37:21.292" v="21009" actId="2696"/>
        <pc:sldMkLst>
          <pc:docMk/>
          <pc:sldMk cId="2393428453" sldId="1320"/>
        </pc:sldMkLst>
      </pc:sldChg>
      <pc:sldChg chg="del">
        <pc:chgData name="임록희" userId="3857a365-e859-4244-85d7-fb49e72032e4" providerId="ADAL" clId="{94F6B815-FFC8-5D4E-AD40-CE3CFDC885AC}" dt="2022-04-12T06:37:21.292" v="21009" actId="2696"/>
        <pc:sldMkLst>
          <pc:docMk/>
          <pc:sldMk cId="4145309096" sldId="1321"/>
        </pc:sldMkLst>
      </pc:sldChg>
      <pc:sldChg chg="del">
        <pc:chgData name="임록희" userId="3857a365-e859-4244-85d7-fb49e72032e4" providerId="ADAL" clId="{94F6B815-FFC8-5D4E-AD40-CE3CFDC885AC}" dt="2022-04-12T06:37:21.292" v="21009" actId="2696"/>
        <pc:sldMkLst>
          <pc:docMk/>
          <pc:sldMk cId="2092268551" sldId="1322"/>
        </pc:sldMkLst>
      </pc:sldChg>
      <pc:sldChg chg="addSp delSp modSp mod">
        <pc:chgData name="임록희" userId="3857a365-e859-4244-85d7-fb49e72032e4" providerId="ADAL" clId="{94F6B815-FFC8-5D4E-AD40-CE3CFDC885AC}" dt="2022-04-11T16:37:29.605" v="2653" actId="21"/>
        <pc:sldMkLst>
          <pc:docMk/>
          <pc:sldMk cId="2426293353" sldId="1323"/>
        </pc:sldMkLst>
        <pc:spChg chg="mod">
          <ac:chgData name="임록희" userId="3857a365-e859-4244-85d7-fb49e72032e4" providerId="ADAL" clId="{94F6B815-FFC8-5D4E-AD40-CE3CFDC885AC}" dt="2022-04-11T16:07:59.603" v="226" actId="20577"/>
          <ac:spMkLst>
            <pc:docMk/>
            <pc:sldMk cId="2426293353" sldId="1323"/>
            <ac:spMk id="2" creationId="{86C73BD6-A98C-465B-B325-07FFE5FDE72C}"/>
          </ac:spMkLst>
        </pc:spChg>
        <pc:spChg chg="mod">
          <ac:chgData name="임록희" userId="3857a365-e859-4244-85d7-fb49e72032e4" providerId="ADAL" clId="{94F6B815-FFC8-5D4E-AD40-CE3CFDC885AC}" dt="2022-04-11T16:37:29.605" v="2653" actId="21"/>
          <ac:spMkLst>
            <pc:docMk/>
            <pc:sldMk cId="2426293353" sldId="1323"/>
            <ac:spMk id="3" creationId="{9B82F562-B523-41DA-9AE8-91477E3857D6}"/>
          </ac:spMkLst>
        </pc:spChg>
        <pc:spChg chg="add del">
          <ac:chgData name="임록희" userId="3857a365-e859-4244-85d7-fb49e72032e4" providerId="ADAL" clId="{94F6B815-FFC8-5D4E-AD40-CE3CFDC885AC}" dt="2022-04-11T16:23:19.862" v="1458" actId="478"/>
          <ac:spMkLst>
            <pc:docMk/>
            <pc:sldMk cId="2426293353" sldId="1323"/>
            <ac:spMk id="6" creationId="{5356AC54-C5C0-964D-98BE-C8AD5692FC26}"/>
          </ac:spMkLst>
        </pc:spChg>
        <pc:picChg chg="add mod">
          <ac:chgData name="임록희" userId="3857a365-e859-4244-85d7-fb49e72032e4" providerId="ADAL" clId="{94F6B815-FFC8-5D4E-AD40-CE3CFDC885AC}" dt="2022-04-11T16:25:10.256" v="1474" actId="1076"/>
          <ac:picMkLst>
            <pc:docMk/>
            <pc:sldMk cId="2426293353" sldId="1323"/>
            <ac:picMk id="5" creationId="{9A710DA0-73C6-084B-8597-6BE39822916D}"/>
          </ac:picMkLst>
        </pc:picChg>
        <pc:picChg chg="del">
          <ac:chgData name="임록희" userId="3857a365-e859-4244-85d7-fb49e72032e4" providerId="ADAL" clId="{94F6B815-FFC8-5D4E-AD40-CE3CFDC885AC}" dt="2022-04-11T16:09:21.847" v="231" actId="478"/>
          <ac:picMkLst>
            <pc:docMk/>
            <pc:sldMk cId="2426293353" sldId="1323"/>
            <ac:picMk id="1026" creationId="{62E0FB73-AD7F-406C-BB32-2F3387A313F0}"/>
          </ac:picMkLst>
        </pc:picChg>
      </pc:sldChg>
      <pc:sldChg chg="del">
        <pc:chgData name="임록희" userId="3857a365-e859-4244-85d7-fb49e72032e4" providerId="ADAL" clId="{94F6B815-FFC8-5D4E-AD40-CE3CFDC885AC}" dt="2022-04-12T06:37:21.292" v="21009" actId="2696"/>
        <pc:sldMkLst>
          <pc:docMk/>
          <pc:sldMk cId="1780251207" sldId="1324"/>
        </pc:sldMkLst>
      </pc:sldChg>
      <pc:sldChg chg="del">
        <pc:chgData name="임록희" userId="3857a365-e859-4244-85d7-fb49e72032e4" providerId="ADAL" clId="{94F6B815-FFC8-5D4E-AD40-CE3CFDC885AC}" dt="2022-04-12T06:37:21.292" v="21009" actId="2696"/>
        <pc:sldMkLst>
          <pc:docMk/>
          <pc:sldMk cId="816024100" sldId="1325"/>
        </pc:sldMkLst>
      </pc:sldChg>
      <pc:sldChg chg="addSp delSp modSp mod">
        <pc:chgData name="임록희" userId="3857a365-e859-4244-85d7-fb49e72032e4" providerId="ADAL" clId="{94F6B815-FFC8-5D4E-AD40-CE3CFDC885AC}" dt="2022-04-11T18:35:53.380" v="13558" actId="20577"/>
        <pc:sldMkLst>
          <pc:docMk/>
          <pc:sldMk cId="389059326" sldId="1327"/>
        </pc:sldMkLst>
        <pc:spChg chg="mod">
          <ac:chgData name="임록희" userId="3857a365-e859-4244-85d7-fb49e72032e4" providerId="ADAL" clId="{94F6B815-FFC8-5D4E-AD40-CE3CFDC885AC}" dt="2022-04-11T18:29:17.401" v="12921" actId="20577"/>
          <ac:spMkLst>
            <pc:docMk/>
            <pc:sldMk cId="389059326" sldId="1327"/>
            <ac:spMk id="2" creationId="{45ACD4C4-0DE8-415A-82AF-8A98B84BB18C}"/>
          </ac:spMkLst>
        </pc:spChg>
        <pc:spChg chg="mod">
          <ac:chgData name="임록희" userId="3857a365-e859-4244-85d7-fb49e72032e4" providerId="ADAL" clId="{94F6B815-FFC8-5D4E-AD40-CE3CFDC885AC}" dt="2022-04-11T18:35:53.380" v="13558" actId="20577"/>
          <ac:spMkLst>
            <pc:docMk/>
            <pc:sldMk cId="389059326" sldId="1327"/>
            <ac:spMk id="3" creationId="{36114898-2D0A-49BF-8BD6-972171AC5CA0}"/>
          </ac:spMkLst>
        </pc:spChg>
        <pc:picChg chg="del">
          <ac:chgData name="임록희" userId="3857a365-e859-4244-85d7-fb49e72032e4" providerId="ADAL" clId="{94F6B815-FFC8-5D4E-AD40-CE3CFDC885AC}" dt="2022-04-11T18:29:52.946" v="12925" actId="478"/>
          <ac:picMkLst>
            <pc:docMk/>
            <pc:sldMk cId="389059326" sldId="1327"/>
            <ac:picMk id="2052" creationId="{D6B9E12F-F850-44CD-937B-57FEF22AA08A}"/>
          </ac:picMkLst>
        </pc:picChg>
        <pc:picChg chg="add mod">
          <ac:chgData name="임록희" userId="3857a365-e859-4244-85d7-fb49e72032e4" providerId="ADAL" clId="{94F6B815-FFC8-5D4E-AD40-CE3CFDC885AC}" dt="2022-04-11T18:29:54.147" v="12926" actId="1076"/>
          <ac:picMkLst>
            <pc:docMk/>
            <pc:sldMk cId="389059326" sldId="1327"/>
            <ac:picMk id="6146" creationId="{97F0A80F-318D-A643-8DE4-A5C196763DFD}"/>
          </ac:picMkLst>
        </pc:picChg>
      </pc:sldChg>
      <pc:sldChg chg="modSp mod">
        <pc:chgData name="임록희" userId="3857a365-e859-4244-85d7-fb49e72032e4" providerId="ADAL" clId="{94F6B815-FFC8-5D4E-AD40-CE3CFDC885AC}" dt="2022-04-12T03:22:51.456" v="16254" actId="20577"/>
        <pc:sldMkLst>
          <pc:docMk/>
          <pc:sldMk cId="2255493084" sldId="1328"/>
        </pc:sldMkLst>
        <pc:spChg chg="mod">
          <ac:chgData name="임록희" userId="3857a365-e859-4244-85d7-fb49e72032e4" providerId="ADAL" clId="{94F6B815-FFC8-5D4E-AD40-CE3CFDC885AC}" dt="2022-04-12T02:59:56.712" v="16173" actId="20577"/>
          <ac:spMkLst>
            <pc:docMk/>
            <pc:sldMk cId="2255493084" sldId="1328"/>
            <ac:spMk id="3" creationId="{00000000-0000-0000-0000-000000000000}"/>
          </ac:spMkLst>
        </pc:spChg>
        <pc:spChg chg="mod">
          <ac:chgData name="임록희" userId="3857a365-e859-4244-85d7-fb49e72032e4" providerId="ADAL" clId="{94F6B815-FFC8-5D4E-AD40-CE3CFDC885AC}" dt="2022-04-12T03:22:51.456" v="16254" actId="20577"/>
          <ac:spMkLst>
            <pc:docMk/>
            <pc:sldMk cId="2255493084" sldId="1328"/>
            <ac:spMk id="5" creationId="{872AC1FA-7875-4A1A-8CB1-E352AA362268}"/>
          </ac:spMkLst>
        </pc:spChg>
      </pc:sldChg>
      <pc:sldChg chg="addSp delSp modSp mod">
        <pc:chgData name="임록희" userId="3857a365-e859-4244-85d7-fb49e72032e4" providerId="ADAL" clId="{94F6B815-FFC8-5D4E-AD40-CE3CFDC885AC}" dt="2022-04-12T04:38:10.052" v="19757" actId="478"/>
        <pc:sldMkLst>
          <pc:docMk/>
          <pc:sldMk cId="3637714594" sldId="1329"/>
        </pc:sldMkLst>
        <pc:picChg chg="add del mod">
          <ac:chgData name="임록희" userId="3857a365-e859-4244-85d7-fb49e72032e4" providerId="ADAL" clId="{94F6B815-FFC8-5D4E-AD40-CE3CFDC885AC}" dt="2022-04-12T04:38:10.052" v="19757" actId="478"/>
          <ac:picMkLst>
            <pc:docMk/>
            <pc:sldMk cId="3637714594" sldId="1329"/>
            <ac:picMk id="6" creationId="{20A98BF4-11B9-324A-BC78-9CF0AE5F9AF5}"/>
          </ac:picMkLst>
        </pc:picChg>
        <pc:picChg chg="del">
          <ac:chgData name="임록희" userId="3857a365-e859-4244-85d7-fb49e72032e4" providerId="ADAL" clId="{94F6B815-FFC8-5D4E-AD40-CE3CFDC885AC}" dt="2022-04-12T04:24:28.483" v="19740" actId="478"/>
          <ac:picMkLst>
            <pc:docMk/>
            <pc:sldMk cId="3637714594" sldId="1329"/>
            <ac:picMk id="7" creationId="{D950ACE5-C198-1F4C-B168-1D06F9C6FF23}"/>
          </ac:picMkLst>
        </pc:picChg>
        <pc:picChg chg="add mod">
          <ac:chgData name="임록희" userId="3857a365-e859-4244-85d7-fb49e72032e4" providerId="ADAL" clId="{94F6B815-FFC8-5D4E-AD40-CE3CFDC885AC}" dt="2022-04-12T04:38:08.652" v="19756" actId="167"/>
          <ac:picMkLst>
            <pc:docMk/>
            <pc:sldMk cId="3637714594" sldId="1329"/>
            <ac:picMk id="9" creationId="{76ACBD70-DEEB-3B4C-8316-D55A82E02203}"/>
          </ac:picMkLst>
        </pc:picChg>
      </pc:sldChg>
      <pc:sldChg chg="addSp delSp modSp mod">
        <pc:chgData name="임록희" userId="3857a365-e859-4244-85d7-fb49e72032e4" providerId="ADAL" clId="{94F6B815-FFC8-5D4E-AD40-CE3CFDC885AC}" dt="2022-04-12T04:44:42.277" v="19793"/>
        <pc:sldMkLst>
          <pc:docMk/>
          <pc:sldMk cId="3233348413" sldId="1330"/>
        </pc:sldMkLst>
        <pc:spChg chg="mod">
          <ac:chgData name="임록희" userId="3857a365-e859-4244-85d7-fb49e72032e4" providerId="ADAL" clId="{94F6B815-FFC8-5D4E-AD40-CE3CFDC885AC}" dt="2022-04-12T04:44:42.277" v="19793"/>
          <ac:spMkLst>
            <pc:docMk/>
            <pc:sldMk cId="3233348413" sldId="1330"/>
            <ac:spMk id="3" creationId="{00000000-0000-0000-0000-000000000000}"/>
          </ac:spMkLst>
        </pc:spChg>
        <pc:picChg chg="del mod">
          <ac:chgData name="임록희" userId="3857a365-e859-4244-85d7-fb49e72032e4" providerId="ADAL" clId="{94F6B815-FFC8-5D4E-AD40-CE3CFDC885AC}" dt="2022-04-12T04:43:58.821" v="19790" actId="478"/>
          <ac:picMkLst>
            <pc:docMk/>
            <pc:sldMk cId="3233348413" sldId="1330"/>
            <ac:picMk id="6" creationId="{48866D9D-FC32-8948-BBF0-0EF4501DAD3A}"/>
          </ac:picMkLst>
        </pc:picChg>
        <pc:picChg chg="add mod">
          <ac:chgData name="임록희" userId="3857a365-e859-4244-85d7-fb49e72032e4" providerId="ADAL" clId="{94F6B815-FFC8-5D4E-AD40-CE3CFDC885AC}" dt="2022-04-12T04:43:57.798" v="19788" actId="167"/>
          <ac:picMkLst>
            <pc:docMk/>
            <pc:sldMk cId="3233348413" sldId="1330"/>
            <ac:picMk id="7" creationId="{13027879-9177-374E-952A-2BE72E9AC267}"/>
          </ac:picMkLst>
        </pc:picChg>
      </pc:sldChg>
      <pc:sldChg chg="addSp delSp modSp mod">
        <pc:chgData name="임록희" userId="3857a365-e859-4244-85d7-fb49e72032e4" providerId="ADAL" clId="{94F6B815-FFC8-5D4E-AD40-CE3CFDC885AC}" dt="2022-04-12T04:52:13.560" v="19839" actId="20577"/>
        <pc:sldMkLst>
          <pc:docMk/>
          <pc:sldMk cId="2954601725" sldId="1331"/>
        </pc:sldMkLst>
        <pc:spChg chg="mod">
          <ac:chgData name="임록희" userId="3857a365-e859-4244-85d7-fb49e72032e4" providerId="ADAL" clId="{94F6B815-FFC8-5D4E-AD40-CE3CFDC885AC}" dt="2022-04-12T04:52:09.467" v="19821" actId="20577"/>
          <ac:spMkLst>
            <pc:docMk/>
            <pc:sldMk cId="2954601725" sldId="1331"/>
            <ac:spMk id="2" creationId="{00000000-0000-0000-0000-000000000000}"/>
          </ac:spMkLst>
        </pc:spChg>
        <pc:spChg chg="mod">
          <ac:chgData name="임록희" userId="3857a365-e859-4244-85d7-fb49e72032e4" providerId="ADAL" clId="{94F6B815-FFC8-5D4E-AD40-CE3CFDC885AC}" dt="2022-04-12T04:52:13.560" v="19839" actId="20577"/>
          <ac:spMkLst>
            <pc:docMk/>
            <pc:sldMk cId="2954601725" sldId="1331"/>
            <ac:spMk id="3" creationId="{00000000-0000-0000-0000-000000000000}"/>
          </ac:spMkLst>
        </pc:spChg>
        <pc:picChg chg="add mod">
          <ac:chgData name="임록희" userId="3857a365-e859-4244-85d7-fb49e72032e4" providerId="ADAL" clId="{94F6B815-FFC8-5D4E-AD40-CE3CFDC885AC}" dt="2022-04-12T04:51:53.791" v="19809" actId="167"/>
          <ac:picMkLst>
            <pc:docMk/>
            <pc:sldMk cId="2954601725" sldId="1331"/>
            <ac:picMk id="6" creationId="{F13FD6B5-2252-244A-99E5-05CE0B909CCE}"/>
          </ac:picMkLst>
        </pc:picChg>
        <pc:picChg chg="del">
          <ac:chgData name="임록희" userId="3857a365-e859-4244-85d7-fb49e72032e4" providerId="ADAL" clId="{94F6B815-FFC8-5D4E-AD40-CE3CFDC885AC}" dt="2022-04-12T04:51:55.013" v="19810" actId="478"/>
          <ac:picMkLst>
            <pc:docMk/>
            <pc:sldMk cId="2954601725" sldId="1331"/>
            <ac:picMk id="9" creationId="{EA6581A3-0011-2549-99C1-F240EB7C5AAD}"/>
          </ac:picMkLst>
        </pc:picChg>
      </pc:sldChg>
      <pc:sldChg chg="addSp delSp modSp mod">
        <pc:chgData name="임록희" userId="3857a365-e859-4244-85d7-fb49e72032e4" providerId="ADAL" clId="{94F6B815-FFC8-5D4E-AD40-CE3CFDC885AC}" dt="2022-04-12T04:55:01.109" v="19855" actId="478"/>
        <pc:sldMkLst>
          <pc:docMk/>
          <pc:sldMk cId="2186779430" sldId="1332"/>
        </pc:sldMkLst>
        <pc:picChg chg="del">
          <ac:chgData name="임록희" userId="3857a365-e859-4244-85d7-fb49e72032e4" providerId="ADAL" clId="{94F6B815-FFC8-5D4E-AD40-CE3CFDC885AC}" dt="2022-04-12T04:55:01.109" v="19855" actId="478"/>
          <ac:picMkLst>
            <pc:docMk/>
            <pc:sldMk cId="2186779430" sldId="1332"/>
            <ac:picMk id="6" creationId="{4F54589F-DABE-2C45-B928-E63FC2A2331A}"/>
          </ac:picMkLst>
        </pc:picChg>
        <pc:picChg chg="add mod">
          <ac:chgData name="임록희" userId="3857a365-e859-4244-85d7-fb49e72032e4" providerId="ADAL" clId="{94F6B815-FFC8-5D4E-AD40-CE3CFDC885AC}" dt="2022-04-12T04:54:59.846" v="19854" actId="167"/>
          <ac:picMkLst>
            <pc:docMk/>
            <pc:sldMk cId="2186779430" sldId="1332"/>
            <ac:picMk id="7" creationId="{7565B19F-7834-9B41-832A-993D18533BD3}"/>
          </ac:picMkLst>
        </pc:picChg>
      </pc:sldChg>
      <pc:sldChg chg="addSp delSp modSp mod">
        <pc:chgData name="임록희" userId="3857a365-e859-4244-85d7-fb49e72032e4" providerId="ADAL" clId="{94F6B815-FFC8-5D4E-AD40-CE3CFDC885AC}" dt="2022-04-12T05:00:43.647" v="19934" actId="478"/>
        <pc:sldMkLst>
          <pc:docMk/>
          <pc:sldMk cId="1285461337" sldId="1333"/>
        </pc:sldMkLst>
        <pc:spChg chg="mod">
          <ac:chgData name="임록희" userId="3857a365-e859-4244-85d7-fb49e72032e4" providerId="ADAL" clId="{94F6B815-FFC8-5D4E-AD40-CE3CFDC885AC}" dt="2022-04-12T04:58:07.482" v="19894" actId="20577"/>
          <ac:spMkLst>
            <pc:docMk/>
            <pc:sldMk cId="1285461337" sldId="1333"/>
            <ac:spMk id="3" creationId="{00000000-0000-0000-0000-000000000000}"/>
          </ac:spMkLst>
        </pc:spChg>
        <pc:picChg chg="add mod">
          <ac:chgData name="임록희" userId="3857a365-e859-4244-85d7-fb49e72032e4" providerId="ADAL" clId="{94F6B815-FFC8-5D4E-AD40-CE3CFDC885AC}" dt="2022-04-12T05:00:42.595" v="19933" actId="167"/>
          <ac:picMkLst>
            <pc:docMk/>
            <pc:sldMk cId="1285461337" sldId="1333"/>
            <ac:picMk id="6" creationId="{583AA8DC-9FC2-1845-B4A1-278A92096358}"/>
          </ac:picMkLst>
        </pc:picChg>
        <pc:picChg chg="del">
          <ac:chgData name="임록희" userId="3857a365-e859-4244-85d7-fb49e72032e4" providerId="ADAL" clId="{94F6B815-FFC8-5D4E-AD40-CE3CFDC885AC}" dt="2022-04-12T05:00:43.647" v="19934" actId="478"/>
          <ac:picMkLst>
            <pc:docMk/>
            <pc:sldMk cId="1285461337" sldId="1333"/>
            <ac:picMk id="7" creationId="{A1A8F8A4-2A3B-444C-84B5-CA3AB7E471BB}"/>
          </ac:picMkLst>
        </pc:picChg>
      </pc:sldChg>
      <pc:sldChg chg="addSp delSp modSp mod">
        <pc:chgData name="임록희" userId="3857a365-e859-4244-85d7-fb49e72032e4" providerId="ADAL" clId="{94F6B815-FFC8-5D4E-AD40-CE3CFDC885AC}" dt="2022-04-12T05:10:11.599" v="20031" actId="20577"/>
        <pc:sldMkLst>
          <pc:docMk/>
          <pc:sldMk cId="415905206" sldId="1334"/>
        </pc:sldMkLst>
        <pc:spChg chg="mod">
          <ac:chgData name="임록희" userId="3857a365-e859-4244-85d7-fb49e72032e4" providerId="ADAL" clId="{94F6B815-FFC8-5D4E-AD40-CE3CFDC885AC}" dt="2022-04-12T05:10:11.599" v="20031" actId="20577"/>
          <ac:spMkLst>
            <pc:docMk/>
            <pc:sldMk cId="415905206" sldId="1334"/>
            <ac:spMk id="3" creationId="{00000000-0000-0000-0000-000000000000}"/>
          </ac:spMkLst>
        </pc:spChg>
        <pc:picChg chg="add del mod">
          <ac:chgData name="임록희" userId="3857a365-e859-4244-85d7-fb49e72032e4" providerId="ADAL" clId="{94F6B815-FFC8-5D4E-AD40-CE3CFDC885AC}" dt="2022-04-12T05:08:13.046" v="19938" actId="478"/>
          <ac:picMkLst>
            <pc:docMk/>
            <pc:sldMk cId="415905206" sldId="1334"/>
            <ac:picMk id="6" creationId="{51AECFC9-16D8-AB4D-A660-978AA7153C93}"/>
          </ac:picMkLst>
        </pc:picChg>
        <pc:picChg chg="del">
          <ac:chgData name="임록희" userId="3857a365-e859-4244-85d7-fb49e72032e4" providerId="ADAL" clId="{94F6B815-FFC8-5D4E-AD40-CE3CFDC885AC}" dt="2022-04-12T05:09:26.481" v="20011" actId="478"/>
          <ac:picMkLst>
            <pc:docMk/>
            <pc:sldMk cId="415905206" sldId="1334"/>
            <ac:picMk id="7" creationId="{70590279-EE04-E34D-95AF-1B1D5E97D401}"/>
          </ac:picMkLst>
        </pc:picChg>
        <pc:picChg chg="add del mod">
          <ac:chgData name="임록희" userId="3857a365-e859-4244-85d7-fb49e72032e4" providerId="ADAL" clId="{94F6B815-FFC8-5D4E-AD40-CE3CFDC885AC}" dt="2022-04-12T05:09:51.726" v="20018" actId="167"/>
          <ac:picMkLst>
            <pc:docMk/>
            <pc:sldMk cId="415905206" sldId="1334"/>
            <ac:picMk id="9" creationId="{F525CAB0-C629-0346-A503-1CFBA5318901}"/>
          </ac:picMkLst>
        </pc:picChg>
        <pc:picChg chg="add del mod">
          <ac:chgData name="임록희" userId="3857a365-e859-4244-85d7-fb49e72032e4" providerId="ADAL" clId="{94F6B815-FFC8-5D4E-AD40-CE3CFDC885AC}" dt="2022-04-12T05:09:52.783" v="20019" actId="478"/>
          <ac:picMkLst>
            <pc:docMk/>
            <pc:sldMk cId="415905206" sldId="1334"/>
            <ac:picMk id="10" creationId="{328F6EA4-487E-CA41-A55F-97116B9A2240}"/>
          </ac:picMkLst>
        </pc:picChg>
      </pc:sldChg>
      <pc:sldChg chg="del">
        <pc:chgData name="임록희" userId="3857a365-e859-4244-85d7-fb49e72032e4" providerId="ADAL" clId="{94F6B815-FFC8-5D4E-AD40-CE3CFDC885AC}" dt="2022-04-12T05:10:04.270" v="20020" actId="2696"/>
        <pc:sldMkLst>
          <pc:docMk/>
          <pc:sldMk cId="729760562" sldId="1335"/>
        </pc:sldMkLst>
      </pc:sldChg>
      <pc:sldChg chg="addSp delSp modSp mod">
        <pc:chgData name="임록희" userId="3857a365-e859-4244-85d7-fb49e72032e4" providerId="ADAL" clId="{94F6B815-FFC8-5D4E-AD40-CE3CFDC885AC}" dt="2022-04-12T07:16:34.310" v="21631" actId="1076"/>
        <pc:sldMkLst>
          <pc:docMk/>
          <pc:sldMk cId="2318129864" sldId="1336"/>
        </pc:sldMkLst>
        <pc:spChg chg="mod">
          <ac:chgData name="임록희" userId="3857a365-e859-4244-85d7-fb49e72032e4" providerId="ADAL" clId="{94F6B815-FFC8-5D4E-AD40-CE3CFDC885AC}" dt="2022-04-12T06:39:16.123" v="21136" actId="20577"/>
          <ac:spMkLst>
            <pc:docMk/>
            <pc:sldMk cId="2318129864" sldId="1336"/>
            <ac:spMk id="2" creationId="{00000000-0000-0000-0000-000000000000}"/>
          </ac:spMkLst>
        </pc:spChg>
        <pc:spChg chg="add del mod">
          <ac:chgData name="임록희" userId="3857a365-e859-4244-85d7-fb49e72032e4" providerId="ADAL" clId="{94F6B815-FFC8-5D4E-AD40-CE3CFDC885AC}" dt="2022-04-12T07:16:04.335" v="21620" actId="478"/>
          <ac:spMkLst>
            <pc:docMk/>
            <pc:sldMk cId="2318129864" sldId="1336"/>
            <ac:spMk id="10" creationId="{71BBE245-775E-9447-98F1-BF210D2150F7}"/>
          </ac:spMkLst>
        </pc:spChg>
        <pc:spChg chg="add mod">
          <ac:chgData name="임록희" userId="3857a365-e859-4244-85d7-fb49e72032e4" providerId="ADAL" clId="{94F6B815-FFC8-5D4E-AD40-CE3CFDC885AC}" dt="2022-04-12T07:16:34.310" v="21631" actId="1076"/>
          <ac:spMkLst>
            <pc:docMk/>
            <pc:sldMk cId="2318129864" sldId="1336"/>
            <ac:spMk id="11" creationId="{734B316D-EFD3-204A-A6C7-E5FC54B3AB0D}"/>
          </ac:spMkLst>
        </pc:spChg>
        <pc:spChg chg="add mod">
          <ac:chgData name="임록희" userId="3857a365-e859-4244-85d7-fb49e72032e4" providerId="ADAL" clId="{94F6B815-FFC8-5D4E-AD40-CE3CFDC885AC}" dt="2022-04-12T06:51:23.394" v="21433" actId="14100"/>
          <ac:spMkLst>
            <pc:docMk/>
            <pc:sldMk cId="2318129864" sldId="1336"/>
            <ac:spMk id="14" creationId="{C7663C1B-AF80-8D4D-A21E-61A5B01B563E}"/>
          </ac:spMkLst>
        </pc:spChg>
        <pc:spChg chg="add mod">
          <ac:chgData name="임록희" userId="3857a365-e859-4244-85d7-fb49e72032e4" providerId="ADAL" clId="{94F6B815-FFC8-5D4E-AD40-CE3CFDC885AC}" dt="2022-04-12T06:48:32.522" v="21317" actId="20577"/>
          <ac:spMkLst>
            <pc:docMk/>
            <pc:sldMk cId="2318129864" sldId="1336"/>
            <ac:spMk id="15" creationId="{4573E2D3-6C7A-2A42-925C-B8E913F8E1AD}"/>
          </ac:spMkLst>
        </pc:spChg>
        <pc:spChg chg="add mod">
          <ac:chgData name="임록희" userId="3857a365-e859-4244-85d7-fb49e72032e4" providerId="ADAL" clId="{94F6B815-FFC8-5D4E-AD40-CE3CFDC885AC}" dt="2022-04-12T06:49:31.834" v="21384" actId="20577"/>
          <ac:spMkLst>
            <pc:docMk/>
            <pc:sldMk cId="2318129864" sldId="1336"/>
            <ac:spMk id="17" creationId="{27099FEC-0E11-DD4A-B661-2D0C9CBAE9FD}"/>
          </ac:spMkLst>
        </pc:spChg>
        <pc:spChg chg="add mod">
          <ac:chgData name="임록희" userId="3857a365-e859-4244-85d7-fb49e72032e4" providerId="ADAL" clId="{94F6B815-FFC8-5D4E-AD40-CE3CFDC885AC}" dt="2022-04-12T06:52:15.508" v="21508" actId="1076"/>
          <ac:spMkLst>
            <pc:docMk/>
            <pc:sldMk cId="2318129864" sldId="1336"/>
            <ac:spMk id="18" creationId="{8811AD2F-E7A4-7E4F-9D80-166204305114}"/>
          </ac:spMkLst>
        </pc:spChg>
        <pc:spChg chg="add del mod">
          <ac:chgData name="임록희" userId="3857a365-e859-4244-85d7-fb49e72032e4" providerId="ADAL" clId="{94F6B815-FFC8-5D4E-AD40-CE3CFDC885AC}" dt="2022-04-12T06:51:40.002" v="21477"/>
          <ac:spMkLst>
            <pc:docMk/>
            <pc:sldMk cId="2318129864" sldId="1336"/>
            <ac:spMk id="19" creationId="{C1CFC74D-DA2D-344E-80D2-D23CFCBFA437}"/>
          </ac:spMkLst>
        </pc:spChg>
        <pc:spChg chg="del">
          <ac:chgData name="임록희" userId="3857a365-e859-4244-85d7-fb49e72032e4" providerId="ADAL" clId="{94F6B815-FFC8-5D4E-AD40-CE3CFDC885AC}" dt="2022-04-12T06:37:55.780" v="21047" actId="478"/>
          <ac:spMkLst>
            <pc:docMk/>
            <pc:sldMk cId="2318129864" sldId="1336"/>
            <ac:spMk id="50" creationId="{1192C973-428B-467D-9D80-14BCEB7E39F3}"/>
          </ac:spMkLst>
        </pc:spChg>
        <pc:spChg chg="del">
          <ac:chgData name="임록희" userId="3857a365-e859-4244-85d7-fb49e72032e4" providerId="ADAL" clId="{94F6B815-FFC8-5D4E-AD40-CE3CFDC885AC}" dt="2022-04-12T06:37:55.780" v="21047" actId="478"/>
          <ac:spMkLst>
            <pc:docMk/>
            <pc:sldMk cId="2318129864" sldId="1336"/>
            <ac:spMk id="52" creationId="{A2D044E4-858F-48A3-AF61-93069BD0BD77}"/>
          </ac:spMkLst>
        </pc:spChg>
        <pc:spChg chg="del mod">
          <ac:chgData name="임록희" userId="3857a365-e859-4244-85d7-fb49e72032e4" providerId="ADAL" clId="{94F6B815-FFC8-5D4E-AD40-CE3CFDC885AC}" dt="2022-04-12T06:37:57.431" v="21049" actId="478"/>
          <ac:spMkLst>
            <pc:docMk/>
            <pc:sldMk cId="2318129864" sldId="1336"/>
            <ac:spMk id="60" creationId="{5995E29D-D2A9-4086-847F-8D3DE6746AFE}"/>
          </ac:spMkLst>
        </pc:spChg>
        <pc:spChg chg="del mod">
          <ac:chgData name="임록희" userId="3857a365-e859-4244-85d7-fb49e72032e4" providerId="ADAL" clId="{94F6B815-FFC8-5D4E-AD40-CE3CFDC885AC}" dt="2022-04-12T06:38:25.913" v="21053" actId="478"/>
          <ac:spMkLst>
            <pc:docMk/>
            <pc:sldMk cId="2318129864" sldId="1336"/>
            <ac:spMk id="62" creationId="{13E042EA-20E7-49BE-80BB-3A632A07A39B}"/>
          </ac:spMkLst>
        </pc:spChg>
        <pc:picChg chg="add mod">
          <ac:chgData name="임록희" userId="3857a365-e859-4244-85d7-fb49e72032e4" providerId="ADAL" clId="{94F6B815-FFC8-5D4E-AD40-CE3CFDC885AC}" dt="2022-04-12T06:41:13.348" v="21251" actId="1076"/>
          <ac:picMkLst>
            <pc:docMk/>
            <pc:sldMk cId="2318129864" sldId="1336"/>
            <ac:picMk id="3" creationId="{D7991B46-7F1F-B54B-B68A-5988F7277520}"/>
          </ac:picMkLst>
        </pc:picChg>
        <pc:picChg chg="del">
          <ac:chgData name="임록희" userId="3857a365-e859-4244-85d7-fb49e72032e4" providerId="ADAL" clId="{94F6B815-FFC8-5D4E-AD40-CE3CFDC885AC}" dt="2022-04-12T06:37:53.961" v="21045" actId="478"/>
          <ac:picMkLst>
            <pc:docMk/>
            <pc:sldMk cId="2318129864" sldId="1336"/>
            <ac:picMk id="5" creationId="{07AA4CE6-9423-F840-AD79-A939D79B753B}"/>
          </ac:picMkLst>
        </pc:picChg>
        <pc:picChg chg="add mod">
          <ac:chgData name="임록희" userId="3857a365-e859-4244-85d7-fb49e72032e4" providerId="ADAL" clId="{94F6B815-FFC8-5D4E-AD40-CE3CFDC885AC}" dt="2022-04-12T06:48:03.975" v="21311" actId="1076"/>
          <ac:picMkLst>
            <pc:docMk/>
            <pc:sldMk cId="2318129864" sldId="1336"/>
            <ac:picMk id="6" creationId="{473B9E50-03FD-F349-A624-1C15416FC570}"/>
          </ac:picMkLst>
        </pc:picChg>
        <pc:picChg chg="del">
          <ac:chgData name="임록희" userId="3857a365-e859-4244-85d7-fb49e72032e4" providerId="ADAL" clId="{94F6B815-FFC8-5D4E-AD40-CE3CFDC885AC}" dt="2022-04-12T06:37:54.315" v="21046" actId="478"/>
          <ac:picMkLst>
            <pc:docMk/>
            <pc:sldMk cId="2318129864" sldId="1336"/>
            <ac:picMk id="8" creationId="{FA3C56FB-30CB-9740-B54F-2DFAB7271CAD}"/>
          </ac:picMkLst>
        </pc:picChg>
        <pc:picChg chg="del">
          <ac:chgData name="임록희" userId="3857a365-e859-4244-85d7-fb49e72032e4" providerId="ADAL" clId="{94F6B815-FFC8-5D4E-AD40-CE3CFDC885AC}" dt="2022-04-12T06:37:53.688" v="21044" actId="478"/>
          <ac:picMkLst>
            <pc:docMk/>
            <pc:sldMk cId="2318129864" sldId="1336"/>
            <ac:picMk id="13" creationId="{CD2C1DFC-531F-451D-8479-E467C75F5929}"/>
          </ac:picMkLst>
        </pc:picChg>
        <pc:cxnChg chg="del">
          <ac:chgData name="임록희" userId="3857a365-e859-4244-85d7-fb49e72032e4" providerId="ADAL" clId="{94F6B815-FFC8-5D4E-AD40-CE3CFDC885AC}" dt="2022-04-12T06:37:55.780" v="21047" actId="478"/>
          <ac:cxnSpMkLst>
            <pc:docMk/>
            <pc:sldMk cId="2318129864" sldId="1336"/>
            <ac:cxnSpMk id="7" creationId="{330904AF-26D6-0647-BD86-5C2A558D0EEB}"/>
          </ac:cxnSpMkLst>
        </pc:cxnChg>
        <pc:cxnChg chg="add mod">
          <ac:chgData name="임록희" userId="3857a365-e859-4244-85d7-fb49e72032e4" providerId="ADAL" clId="{94F6B815-FFC8-5D4E-AD40-CE3CFDC885AC}" dt="2022-04-12T07:16:32.085" v="21630" actId="1036"/>
          <ac:cxnSpMkLst>
            <pc:docMk/>
            <pc:sldMk cId="2318129864" sldId="1336"/>
            <ac:cxnSpMk id="12" creationId="{BDAD240D-4BA5-7541-993B-17BEA765A775}"/>
          </ac:cxnSpMkLst>
        </pc:cxnChg>
        <pc:cxnChg chg="del">
          <ac:chgData name="임록희" userId="3857a365-e859-4244-85d7-fb49e72032e4" providerId="ADAL" clId="{94F6B815-FFC8-5D4E-AD40-CE3CFDC885AC}" dt="2022-04-12T06:37:55.780" v="21047" actId="478"/>
          <ac:cxnSpMkLst>
            <pc:docMk/>
            <pc:sldMk cId="2318129864" sldId="1336"/>
            <ac:cxnSpMk id="22" creationId="{0BCD3AEC-492C-FD4B-B30E-C8F5F005BEE2}"/>
          </ac:cxnSpMkLst>
        </pc:cxnChg>
      </pc:sldChg>
      <pc:sldChg chg="del">
        <pc:chgData name="임록희" userId="3857a365-e859-4244-85d7-fb49e72032e4" providerId="ADAL" clId="{94F6B815-FFC8-5D4E-AD40-CE3CFDC885AC}" dt="2022-04-12T06:37:14.235" v="21008" actId="2696"/>
        <pc:sldMkLst>
          <pc:docMk/>
          <pc:sldMk cId="1759404044" sldId="1337"/>
        </pc:sldMkLst>
      </pc:sldChg>
      <pc:sldChg chg="del">
        <pc:chgData name="임록희" userId="3857a365-e859-4244-85d7-fb49e72032e4" providerId="ADAL" clId="{94F6B815-FFC8-5D4E-AD40-CE3CFDC885AC}" dt="2022-04-12T06:37:14.235" v="21008" actId="2696"/>
        <pc:sldMkLst>
          <pc:docMk/>
          <pc:sldMk cId="3122303067" sldId="1338"/>
        </pc:sldMkLst>
      </pc:sldChg>
      <pc:sldChg chg="del">
        <pc:chgData name="임록희" userId="3857a365-e859-4244-85d7-fb49e72032e4" providerId="ADAL" clId="{94F6B815-FFC8-5D4E-AD40-CE3CFDC885AC}" dt="2022-04-12T06:37:14.235" v="21008" actId="2696"/>
        <pc:sldMkLst>
          <pc:docMk/>
          <pc:sldMk cId="3583577259" sldId="1339"/>
        </pc:sldMkLst>
      </pc:sldChg>
      <pc:sldChg chg="del">
        <pc:chgData name="임록희" userId="3857a365-e859-4244-85d7-fb49e72032e4" providerId="ADAL" clId="{94F6B815-FFC8-5D4E-AD40-CE3CFDC885AC}" dt="2022-04-12T06:37:14.235" v="21008" actId="2696"/>
        <pc:sldMkLst>
          <pc:docMk/>
          <pc:sldMk cId="2588765567" sldId="1340"/>
        </pc:sldMkLst>
      </pc:sldChg>
      <pc:sldChg chg="del">
        <pc:chgData name="임록희" userId="3857a365-e859-4244-85d7-fb49e72032e4" providerId="ADAL" clId="{94F6B815-FFC8-5D4E-AD40-CE3CFDC885AC}" dt="2022-04-12T06:37:14.235" v="21008" actId="2696"/>
        <pc:sldMkLst>
          <pc:docMk/>
          <pc:sldMk cId="3687351863" sldId="1341"/>
        </pc:sldMkLst>
      </pc:sldChg>
      <pc:sldChg chg="del">
        <pc:chgData name="임록희" userId="3857a365-e859-4244-85d7-fb49e72032e4" providerId="ADAL" clId="{94F6B815-FFC8-5D4E-AD40-CE3CFDC885AC}" dt="2022-04-12T06:37:14.235" v="21008" actId="2696"/>
        <pc:sldMkLst>
          <pc:docMk/>
          <pc:sldMk cId="4277709236" sldId="1342"/>
        </pc:sldMkLst>
      </pc:sldChg>
      <pc:sldChg chg="del">
        <pc:chgData name="임록희" userId="3857a365-e859-4244-85d7-fb49e72032e4" providerId="ADAL" clId="{94F6B815-FFC8-5D4E-AD40-CE3CFDC885AC}" dt="2022-04-12T06:37:14.235" v="21008" actId="2696"/>
        <pc:sldMkLst>
          <pc:docMk/>
          <pc:sldMk cId="2937623953" sldId="1343"/>
        </pc:sldMkLst>
      </pc:sldChg>
      <pc:sldChg chg="del">
        <pc:chgData name="임록희" userId="3857a365-e859-4244-85d7-fb49e72032e4" providerId="ADAL" clId="{94F6B815-FFC8-5D4E-AD40-CE3CFDC885AC}" dt="2022-04-12T06:37:14.235" v="21008" actId="2696"/>
        <pc:sldMkLst>
          <pc:docMk/>
          <pc:sldMk cId="3722813833" sldId="1344"/>
        </pc:sldMkLst>
      </pc:sldChg>
      <pc:sldChg chg="del">
        <pc:chgData name="임록희" userId="3857a365-e859-4244-85d7-fb49e72032e4" providerId="ADAL" clId="{94F6B815-FFC8-5D4E-AD40-CE3CFDC885AC}" dt="2022-04-12T06:37:14.235" v="21008" actId="2696"/>
        <pc:sldMkLst>
          <pc:docMk/>
          <pc:sldMk cId="404170644" sldId="1345"/>
        </pc:sldMkLst>
      </pc:sldChg>
      <pc:sldChg chg="del">
        <pc:chgData name="임록희" userId="3857a365-e859-4244-85d7-fb49e72032e4" providerId="ADAL" clId="{94F6B815-FFC8-5D4E-AD40-CE3CFDC885AC}" dt="2022-04-12T06:37:21.292" v="21009" actId="2696"/>
        <pc:sldMkLst>
          <pc:docMk/>
          <pc:sldMk cId="1135231465" sldId="1346"/>
        </pc:sldMkLst>
      </pc:sldChg>
      <pc:sldChg chg="addSp delSp modSp mod">
        <pc:chgData name="임록희" userId="3857a365-e859-4244-85d7-fb49e72032e4" providerId="ADAL" clId="{94F6B815-FFC8-5D4E-AD40-CE3CFDC885AC}" dt="2022-04-12T03:51:08.456" v="18872" actId="1076"/>
        <pc:sldMkLst>
          <pc:docMk/>
          <pc:sldMk cId="3767013824" sldId="1351"/>
        </pc:sldMkLst>
        <pc:spChg chg="mod">
          <ac:chgData name="임록희" userId="3857a365-e859-4244-85d7-fb49e72032e4" providerId="ADAL" clId="{94F6B815-FFC8-5D4E-AD40-CE3CFDC885AC}" dt="2022-04-12T03:48:50.572" v="18714" actId="20577"/>
          <ac:spMkLst>
            <pc:docMk/>
            <pc:sldMk cId="3767013824" sldId="1351"/>
            <ac:spMk id="3" creationId="{00000000-0000-0000-0000-000000000000}"/>
          </ac:spMkLst>
        </pc:spChg>
        <pc:spChg chg="mod">
          <ac:chgData name="임록희" userId="3857a365-e859-4244-85d7-fb49e72032e4" providerId="ADAL" clId="{94F6B815-FFC8-5D4E-AD40-CE3CFDC885AC}" dt="2022-04-12T03:37:20.058" v="16867" actId="20577"/>
          <ac:spMkLst>
            <pc:docMk/>
            <pc:sldMk cId="3767013824" sldId="1351"/>
            <ac:spMk id="8" creationId="{9ABC1E8A-D9DE-4A80-A08B-8359E6BC0211}"/>
          </ac:spMkLst>
        </pc:spChg>
        <pc:spChg chg="add mod">
          <ac:chgData name="임록희" userId="3857a365-e859-4244-85d7-fb49e72032e4" providerId="ADAL" clId="{94F6B815-FFC8-5D4E-AD40-CE3CFDC885AC}" dt="2022-04-12T03:51:08.456" v="18872" actId="1076"/>
          <ac:spMkLst>
            <pc:docMk/>
            <pc:sldMk cId="3767013824" sldId="1351"/>
            <ac:spMk id="14" creationId="{546E0A61-AB64-754E-9BA8-7A557DDAC505}"/>
          </ac:spMkLst>
        </pc:spChg>
        <pc:grpChg chg="del">
          <ac:chgData name="임록희" userId="3857a365-e859-4244-85d7-fb49e72032e4" providerId="ADAL" clId="{94F6B815-FFC8-5D4E-AD40-CE3CFDC885AC}" dt="2022-04-12T03:45:37.213" v="18037" actId="478"/>
          <ac:grpSpMkLst>
            <pc:docMk/>
            <pc:sldMk cId="3767013824" sldId="1351"/>
            <ac:grpSpMk id="13" creationId="{0892E665-4B94-4326-A1AC-33A60CA739B0}"/>
          </ac:grpSpMkLst>
        </pc:grpChg>
        <pc:picChg chg="add mod">
          <ac:chgData name="임록희" userId="3857a365-e859-4244-85d7-fb49e72032e4" providerId="ADAL" clId="{94F6B815-FFC8-5D4E-AD40-CE3CFDC885AC}" dt="2022-04-12T03:49:16.084" v="18722" actId="1076"/>
          <ac:picMkLst>
            <pc:docMk/>
            <pc:sldMk cId="3767013824" sldId="1351"/>
            <ac:picMk id="2" creationId="{81AC707B-2C85-1F4A-B1E8-A6D8BBF1B7F9}"/>
          </ac:picMkLst>
        </pc:picChg>
      </pc:sldChg>
      <pc:sldChg chg="addSp delSp modSp mod">
        <pc:chgData name="임록희" userId="3857a365-e859-4244-85d7-fb49e72032e4" providerId="ADAL" clId="{94F6B815-FFC8-5D4E-AD40-CE3CFDC885AC}" dt="2022-04-12T04:06:53.829" v="19734" actId="20577"/>
        <pc:sldMkLst>
          <pc:docMk/>
          <pc:sldMk cId="4041346331" sldId="1352"/>
        </pc:sldMkLst>
        <pc:spChg chg="mod">
          <ac:chgData name="임록희" userId="3857a365-e859-4244-85d7-fb49e72032e4" providerId="ADAL" clId="{94F6B815-FFC8-5D4E-AD40-CE3CFDC885AC}" dt="2022-04-12T04:06:53.829" v="19734" actId="20577"/>
          <ac:spMkLst>
            <pc:docMk/>
            <pc:sldMk cId="4041346331" sldId="1352"/>
            <ac:spMk id="3" creationId="{00000000-0000-0000-0000-000000000000}"/>
          </ac:spMkLst>
        </pc:spChg>
        <pc:spChg chg="add mod">
          <ac:chgData name="임록희" userId="3857a365-e859-4244-85d7-fb49e72032e4" providerId="ADAL" clId="{94F6B815-FFC8-5D4E-AD40-CE3CFDC885AC}" dt="2022-04-12T04:05:03.363" v="19718" actId="1076"/>
          <ac:spMkLst>
            <pc:docMk/>
            <pc:sldMk cId="4041346331" sldId="1352"/>
            <ac:spMk id="7" creationId="{96BD97E6-596D-5B4A-A6E7-70CFC5054D79}"/>
          </ac:spMkLst>
        </pc:spChg>
        <pc:spChg chg="mod">
          <ac:chgData name="임록희" userId="3857a365-e859-4244-85d7-fb49e72032e4" providerId="ADAL" clId="{94F6B815-FFC8-5D4E-AD40-CE3CFDC885AC}" dt="2022-04-12T03:55:34.625" v="19030" actId="20577"/>
          <ac:spMkLst>
            <pc:docMk/>
            <pc:sldMk cId="4041346331" sldId="1352"/>
            <ac:spMk id="8" creationId="{9ABC1E8A-D9DE-4A80-A08B-8359E6BC0211}"/>
          </ac:spMkLst>
        </pc:spChg>
        <pc:spChg chg="add mod">
          <ac:chgData name="임록희" userId="3857a365-e859-4244-85d7-fb49e72032e4" providerId="ADAL" clId="{94F6B815-FFC8-5D4E-AD40-CE3CFDC885AC}" dt="2022-04-12T04:06:00.941" v="19731" actId="20577"/>
          <ac:spMkLst>
            <pc:docMk/>
            <pc:sldMk cId="4041346331" sldId="1352"/>
            <ac:spMk id="9" creationId="{FF3DCF30-9C57-1042-BCBC-B5FC798C6184}"/>
          </ac:spMkLst>
        </pc:spChg>
        <pc:grpChg chg="add mod">
          <ac:chgData name="임록희" userId="3857a365-e859-4244-85d7-fb49e72032e4" providerId="ADAL" clId="{94F6B815-FFC8-5D4E-AD40-CE3CFDC885AC}" dt="2022-04-12T04:04:42.808" v="19716" actId="1076"/>
          <ac:grpSpMkLst>
            <pc:docMk/>
            <pc:sldMk cId="4041346331" sldId="1352"/>
            <ac:grpSpMk id="10" creationId="{1DE89029-FAF4-D540-B6AF-011FA64984A4}"/>
          </ac:grpSpMkLst>
        </pc:grpChg>
        <pc:grpChg chg="add mod">
          <ac:chgData name="임록희" userId="3857a365-e859-4244-85d7-fb49e72032e4" providerId="ADAL" clId="{94F6B815-FFC8-5D4E-AD40-CE3CFDC885AC}" dt="2022-04-12T04:04:42.808" v="19716" actId="1076"/>
          <ac:grpSpMkLst>
            <pc:docMk/>
            <pc:sldMk cId="4041346331" sldId="1352"/>
            <ac:grpSpMk id="11" creationId="{1A68A345-1231-8744-AE5D-1E5E931E5578}"/>
          </ac:grpSpMkLst>
        </pc:grpChg>
        <pc:picChg chg="add mod">
          <ac:chgData name="임록희" userId="3857a365-e859-4244-85d7-fb49e72032e4" providerId="ADAL" clId="{94F6B815-FFC8-5D4E-AD40-CE3CFDC885AC}" dt="2022-04-12T04:03:24.782" v="19601" actId="164"/>
          <ac:picMkLst>
            <pc:docMk/>
            <pc:sldMk cId="4041346331" sldId="1352"/>
            <ac:picMk id="2" creationId="{B6D3706A-D85D-674C-ADC4-0475FAA8877B}"/>
          </ac:picMkLst>
        </pc:picChg>
        <pc:picChg chg="add mod">
          <ac:chgData name="임록희" userId="3857a365-e859-4244-85d7-fb49e72032e4" providerId="ADAL" clId="{94F6B815-FFC8-5D4E-AD40-CE3CFDC885AC}" dt="2022-04-12T04:03:19.610" v="19600" actId="164"/>
          <ac:picMkLst>
            <pc:docMk/>
            <pc:sldMk cId="4041346331" sldId="1352"/>
            <ac:picMk id="5" creationId="{9CFA92EB-EA8A-F24C-BB90-82CE09CE6D9A}"/>
          </ac:picMkLst>
        </pc:picChg>
        <pc:picChg chg="del">
          <ac:chgData name="임록희" userId="3857a365-e859-4244-85d7-fb49e72032e4" providerId="ADAL" clId="{94F6B815-FFC8-5D4E-AD40-CE3CFDC885AC}" dt="2022-04-12T03:55:51.796" v="19031" actId="478"/>
          <ac:picMkLst>
            <pc:docMk/>
            <pc:sldMk cId="4041346331" sldId="1352"/>
            <ac:picMk id="6" creationId="{FAB680C1-7133-4782-A86B-FE8269DBE87C}"/>
          </ac:picMkLst>
        </pc:picChg>
      </pc:sldChg>
      <pc:sldChg chg="del">
        <pc:chgData name="임록희" userId="3857a365-e859-4244-85d7-fb49e72032e4" providerId="ADAL" clId="{94F6B815-FFC8-5D4E-AD40-CE3CFDC885AC}" dt="2022-04-12T06:37:28.826" v="21010" actId="2696"/>
        <pc:sldMkLst>
          <pc:docMk/>
          <pc:sldMk cId="15181203" sldId="1354"/>
        </pc:sldMkLst>
      </pc:sldChg>
      <pc:sldChg chg="del">
        <pc:chgData name="임록희" userId="3857a365-e859-4244-85d7-fb49e72032e4" providerId="ADAL" clId="{94F6B815-FFC8-5D4E-AD40-CE3CFDC885AC}" dt="2022-04-12T06:37:28.826" v="21010" actId="2696"/>
        <pc:sldMkLst>
          <pc:docMk/>
          <pc:sldMk cId="744171163" sldId="1355"/>
        </pc:sldMkLst>
      </pc:sldChg>
      <pc:sldChg chg="del">
        <pc:chgData name="임록희" userId="3857a365-e859-4244-85d7-fb49e72032e4" providerId="ADAL" clId="{94F6B815-FFC8-5D4E-AD40-CE3CFDC885AC}" dt="2022-04-12T06:37:00.747" v="21007" actId="2696"/>
        <pc:sldMkLst>
          <pc:docMk/>
          <pc:sldMk cId="777095761" sldId="1356"/>
        </pc:sldMkLst>
      </pc:sldChg>
      <pc:sldChg chg="new del">
        <pc:chgData name="임록희" userId="3857a365-e859-4244-85d7-fb49e72032e4" providerId="ADAL" clId="{94F6B815-FFC8-5D4E-AD40-CE3CFDC885AC}" dt="2022-04-11T16:28:20.620" v="1792" actId="2696"/>
        <pc:sldMkLst>
          <pc:docMk/>
          <pc:sldMk cId="2164160880" sldId="1357"/>
        </pc:sldMkLst>
      </pc:sldChg>
      <pc:sldChg chg="addSp delSp modSp add mod">
        <pc:chgData name="임록희" userId="3857a365-e859-4244-85d7-fb49e72032e4" providerId="ADAL" clId="{94F6B815-FFC8-5D4E-AD40-CE3CFDC885AC}" dt="2022-04-11T16:43:47.480" v="3618" actId="20577"/>
        <pc:sldMkLst>
          <pc:docMk/>
          <pc:sldMk cId="2924407436" sldId="1357"/>
        </pc:sldMkLst>
        <pc:spChg chg="mod">
          <ac:chgData name="임록희" userId="3857a365-e859-4244-85d7-fb49e72032e4" providerId="ADAL" clId="{94F6B815-FFC8-5D4E-AD40-CE3CFDC885AC}" dt="2022-04-11T16:28:33.999" v="1816" actId="20577"/>
          <ac:spMkLst>
            <pc:docMk/>
            <pc:sldMk cId="2924407436" sldId="1357"/>
            <ac:spMk id="2" creationId="{86C73BD6-A98C-465B-B325-07FFE5FDE72C}"/>
          </ac:spMkLst>
        </pc:spChg>
        <pc:spChg chg="mod">
          <ac:chgData name="임록희" userId="3857a365-e859-4244-85d7-fb49e72032e4" providerId="ADAL" clId="{94F6B815-FFC8-5D4E-AD40-CE3CFDC885AC}" dt="2022-04-11T16:43:47.480" v="3618" actId="20577"/>
          <ac:spMkLst>
            <pc:docMk/>
            <pc:sldMk cId="2924407436" sldId="1357"/>
            <ac:spMk id="3" creationId="{9B82F562-B523-41DA-9AE8-91477E3857D6}"/>
          </ac:spMkLst>
        </pc:spChg>
        <pc:picChg chg="del">
          <ac:chgData name="임록희" userId="3857a365-e859-4244-85d7-fb49e72032e4" providerId="ADAL" clId="{94F6B815-FFC8-5D4E-AD40-CE3CFDC885AC}" dt="2022-04-11T16:31:06.426" v="1832" actId="478"/>
          <ac:picMkLst>
            <pc:docMk/>
            <pc:sldMk cId="2924407436" sldId="1357"/>
            <ac:picMk id="5" creationId="{9A710DA0-73C6-084B-8597-6BE39822916D}"/>
          </ac:picMkLst>
        </pc:picChg>
        <pc:picChg chg="add del mod">
          <ac:chgData name="임록희" userId="3857a365-e859-4244-85d7-fb49e72032e4" providerId="ADAL" clId="{94F6B815-FFC8-5D4E-AD40-CE3CFDC885AC}" dt="2022-04-11T16:30:15.356" v="1819" actId="478"/>
          <ac:picMkLst>
            <pc:docMk/>
            <pc:sldMk cId="2924407436" sldId="1357"/>
            <ac:picMk id="2050" creationId="{82C4384B-C542-8A4B-B373-6AF428527399}"/>
          </ac:picMkLst>
        </pc:picChg>
        <pc:picChg chg="add mod">
          <ac:chgData name="임록희" userId="3857a365-e859-4244-85d7-fb49e72032e4" providerId="ADAL" clId="{94F6B815-FFC8-5D4E-AD40-CE3CFDC885AC}" dt="2022-04-11T16:31:05.172" v="1831" actId="167"/>
          <ac:picMkLst>
            <pc:docMk/>
            <pc:sldMk cId="2924407436" sldId="1357"/>
            <ac:picMk id="2052" creationId="{1B3A0C45-4727-F84E-B59C-7E43E25874B7}"/>
          </ac:picMkLst>
        </pc:picChg>
      </pc:sldChg>
      <pc:sldChg chg="addSp delSp modSp add mod">
        <pc:chgData name="임록희" userId="3857a365-e859-4244-85d7-fb49e72032e4" providerId="ADAL" clId="{94F6B815-FFC8-5D4E-AD40-CE3CFDC885AC}" dt="2022-04-11T16:56:48.210" v="4846" actId="478"/>
        <pc:sldMkLst>
          <pc:docMk/>
          <pc:sldMk cId="2903088621" sldId="1358"/>
        </pc:sldMkLst>
        <pc:spChg chg="mod">
          <ac:chgData name="임록희" userId="3857a365-e859-4244-85d7-fb49e72032e4" providerId="ADAL" clId="{94F6B815-FFC8-5D4E-AD40-CE3CFDC885AC}" dt="2022-04-11T16:45:17.804" v="3642" actId="20577"/>
          <ac:spMkLst>
            <pc:docMk/>
            <pc:sldMk cId="2903088621" sldId="1358"/>
            <ac:spMk id="2" creationId="{86C73BD6-A98C-465B-B325-07FFE5FDE72C}"/>
          </ac:spMkLst>
        </pc:spChg>
        <pc:spChg chg="mod">
          <ac:chgData name="임록희" userId="3857a365-e859-4244-85d7-fb49e72032e4" providerId="ADAL" clId="{94F6B815-FFC8-5D4E-AD40-CE3CFDC885AC}" dt="2022-04-11T16:56:13.399" v="4830" actId="14100"/>
          <ac:spMkLst>
            <pc:docMk/>
            <pc:sldMk cId="2903088621" sldId="1358"/>
            <ac:spMk id="3" creationId="{9B82F562-B523-41DA-9AE8-91477E3857D6}"/>
          </ac:spMkLst>
        </pc:spChg>
        <pc:spChg chg="add mod">
          <ac:chgData name="임록희" userId="3857a365-e859-4244-85d7-fb49e72032e4" providerId="ADAL" clId="{94F6B815-FFC8-5D4E-AD40-CE3CFDC885AC}" dt="2022-04-11T16:53:09.303" v="4623" actId="20577"/>
          <ac:spMkLst>
            <pc:docMk/>
            <pc:sldMk cId="2903088621" sldId="1358"/>
            <ac:spMk id="6" creationId="{6DE214FC-8C72-1E42-A7E5-BF3FE0F526A5}"/>
          </ac:spMkLst>
        </pc:spChg>
        <pc:picChg chg="add mod">
          <ac:chgData name="임록희" userId="3857a365-e859-4244-85d7-fb49e72032e4" providerId="ADAL" clId="{94F6B815-FFC8-5D4E-AD40-CE3CFDC885AC}" dt="2022-04-11T16:56:46.985" v="4845" actId="167"/>
          <ac:picMkLst>
            <pc:docMk/>
            <pc:sldMk cId="2903088621" sldId="1358"/>
            <ac:picMk id="1026" creationId="{4E9CA683-D9AB-5B44-87F8-6D5BA32C4270}"/>
          </ac:picMkLst>
        </pc:picChg>
        <pc:picChg chg="del">
          <ac:chgData name="임록희" userId="3857a365-e859-4244-85d7-fb49e72032e4" providerId="ADAL" clId="{94F6B815-FFC8-5D4E-AD40-CE3CFDC885AC}" dt="2022-04-11T16:56:48.210" v="4846" actId="478"/>
          <ac:picMkLst>
            <pc:docMk/>
            <pc:sldMk cId="2903088621" sldId="1358"/>
            <ac:picMk id="2052" creationId="{1B3A0C45-4727-F84E-B59C-7E43E25874B7}"/>
          </ac:picMkLst>
        </pc:picChg>
      </pc:sldChg>
      <pc:sldChg chg="addSp delSp modSp add mod">
        <pc:chgData name="임록희" userId="3857a365-e859-4244-85d7-fb49e72032e4" providerId="ADAL" clId="{94F6B815-FFC8-5D4E-AD40-CE3CFDC885AC}" dt="2022-04-11T17:34:50.863" v="6796"/>
        <pc:sldMkLst>
          <pc:docMk/>
          <pc:sldMk cId="4280418635" sldId="1359"/>
        </pc:sldMkLst>
        <pc:spChg chg="mod">
          <ac:chgData name="임록희" userId="3857a365-e859-4244-85d7-fb49e72032e4" providerId="ADAL" clId="{94F6B815-FFC8-5D4E-AD40-CE3CFDC885AC}" dt="2022-04-11T17:04:01.434" v="4889" actId="20577"/>
          <ac:spMkLst>
            <pc:docMk/>
            <pc:sldMk cId="4280418635" sldId="1359"/>
            <ac:spMk id="2" creationId="{86C73BD6-A98C-465B-B325-07FFE5FDE72C}"/>
          </ac:spMkLst>
        </pc:spChg>
        <pc:spChg chg="mod">
          <ac:chgData name="임록희" userId="3857a365-e859-4244-85d7-fb49e72032e4" providerId="ADAL" clId="{94F6B815-FFC8-5D4E-AD40-CE3CFDC885AC}" dt="2022-04-11T17:18:20.414" v="6712" actId="20577"/>
          <ac:spMkLst>
            <pc:docMk/>
            <pc:sldMk cId="4280418635" sldId="1359"/>
            <ac:spMk id="3" creationId="{9B82F562-B523-41DA-9AE8-91477E3857D6}"/>
          </ac:spMkLst>
        </pc:spChg>
        <pc:spChg chg="del">
          <ac:chgData name="임록희" userId="3857a365-e859-4244-85d7-fb49e72032e4" providerId="ADAL" clId="{94F6B815-FFC8-5D4E-AD40-CE3CFDC885AC}" dt="2022-04-11T17:10:29.361" v="6359" actId="478"/>
          <ac:spMkLst>
            <pc:docMk/>
            <pc:sldMk cId="4280418635" sldId="1359"/>
            <ac:spMk id="6" creationId="{6DE214FC-8C72-1E42-A7E5-BF3FE0F526A5}"/>
          </ac:spMkLst>
        </pc:spChg>
        <pc:spChg chg="add mod">
          <ac:chgData name="임록희" userId="3857a365-e859-4244-85d7-fb49e72032e4" providerId="ADAL" clId="{94F6B815-FFC8-5D4E-AD40-CE3CFDC885AC}" dt="2022-04-11T17:30:29.708" v="6793" actId="207"/>
          <ac:spMkLst>
            <pc:docMk/>
            <pc:sldMk cId="4280418635" sldId="1359"/>
            <ac:spMk id="7" creationId="{3C4FCF23-20A6-404D-BE9D-F200BBF0FCEB}"/>
          </ac:spMkLst>
        </pc:spChg>
        <pc:spChg chg="add del mod">
          <ac:chgData name="임록희" userId="3857a365-e859-4244-85d7-fb49e72032e4" providerId="ADAL" clId="{94F6B815-FFC8-5D4E-AD40-CE3CFDC885AC}" dt="2022-04-11T17:11:33.195" v="6368"/>
          <ac:spMkLst>
            <pc:docMk/>
            <pc:sldMk cId="4280418635" sldId="1359"/>
            <ac:spMk id="8" creationId="{DD97FEAF-5205-9E4B-BD50-78044BFA60A4}"/>
          </ac:spMkLst>
        </pc:spChg>
        <pc:spChg chg="add mod">
          <ac:chgData name="임록희" userId="3857a365-e859-4244-85d7-fb49e72032e4" providerId="ADAL" clId="{94F6B815-FFC8-5D4E-AD40-CE3CFDC885AC}" dt="2022-04-11T17:20:19.134" v="6731" actId="164"/>
          <ac:spMkLst>
            <pc:docMk/>
            <pc:sldMk cId="4280418635" sldId="1359"/>
            <ac:spMk id="9" creationId="{7340AD7C-BAAB-5145-A92B-B093677FA537}"/>
          </ac:spMkLst>
        </pc:spChg>
        <pc:spChg chg="add mod">
          <ac:chgData name="임록희" userId="3857a365-e859-4244-85d7-fb49e72032e4" providerId="ADAL" clId="{94F6B815-FFC8-5D4E-AD40-CE3CFDC885AC}" dt="2022-04-11T17:20:19.134" v="6731" actId="164"/>
          <ac:spMkLst>
            <pc:docMk/>
            <pc:sldMk cId="4280418635" sldId="1359"/>
            <ac:spMk id="10" creationId="{B1B12A85-51F4-8A45-8A0E-2B355707B493}"/>
          </ac:spMkLst>
        </pc:spChg>
        <pc:spChg chg="add mod">
          <ac:chgData name="임록희" userId="3857a365-e859-4244-85d7-fb49e72032e4" providerId="ADAL" clId="{94F6B815-FFC8-5D4E-AD40-CE3CFDC885AC}" dt="2022-04-11T17:30:37.705" v="6794" actId="207"/>
          <ac:spMkLst>
            <pc:docMk/>
            <pc:sldMk cId="4280418635" sldId="1359"/>
            <ac:spMk id="11" creationId="{BE45BB88-0653-614B-A63A-AC76A4717D15}"/>
          </ac:spMkLst>
        </pc:spChg>
        <pc:spChg chg="add mod">
          <ac:chgData name="임록희" userId="3857a365-e859-4244-85d7-fb49e72032e4" providerId="ADAL" clId="{94F6B815-FFC8-5D4E-AD40-CE3CFDC885AC}" dt="2022-04-11T17:20:19.134" v="6731" actId="164"/>
          <ac:spMkLst>
            <pc:docMk/>
            <pc:sldMk cId="4280418635" sldId="1359"/>
            <ac:spMk id="12" creationId="{8605497D-D0F5-404B-BC55-0935C258AA76}"/>
          </ac:spMkLst>
        </pc:spChg>
        <pc:grpChg chg="add mod">
          <ac:chgData name="임록희" userId="3857a365-e859-4244-85d7-fb49e72032e4" providerId="ADAL" clId="{94F6B815-FFC8-5D4E-AD40-CE3CFDC885AC}" dt="2022-04-11T17:20:47.882" v="6737" actId="1076"/>
          <ac:grpSpMkLst>
            <pc:docMk/>
            <pc:sldMk cId="4280418635" sldId="1359"/>
            <ac:grpSpMk id="16" creationId="{DD2A65A2-9263-E44A-B9B3-DFD4854CE988}"/>
          </ac:grpSpMkLst>
        </pc:grpChg>
        <pc:picChg chg="add mod">
          <ac:chgData name="임록희" userId="3857a365-e859-4244-85d7-fb49e72032e4" providerId="ADAL" clId="{94F6B815-FFC8-5D4E-AD40-CE3CFDC885AC}" dt="2022-04-11T17:27:42.560" v="6781" actId="1035"/>
          <ac:picMkLst>
            <pc:docMk/>
            <pc:sldMk cId="4280418635" sldId="1359"/>
            <ac:picMk id="18" creationId="{7E83FC7D-29A0-1245-BE39-5F7CDA41EA7C}"/>
          </ac:picMkLst>
        </pc:picChg>
        <pc:picChg chg="add del">
          <ac:chgData name="임록희" userId="3857a365-e859-4244-85d7-fb49e72032e4" providerId="ADAL" clId="{94F6B815-FFC8-5D4E-AD40-CE3CFDC885AC}" dt="2022-04-11T17:27:37.538" v="6777" actId="478"/>
          <ac:picMkLst>
            <pc:docMk/>
            <pc:sldMk cId="4280418635" sldId="1359"/>
            <ac:picMk id="1026" creationId="{4E9CA683-D9AB-5B44-87F8-6D5BA32C4270}"/>
          </ac:picMkLst>
        </pc:picChg>
        <pc:picChg chg="add del mod">
          <ac:chgData name="임록희" userId="3857a365-e859-4244-85d7-fb49e72032e4" providerId="ADAL" clId="{94F6B815-FFC8-5D4E-AD40-CE3CFDC885AC}" dt="2022-04-11T17:27:20.304" v="6770" actId="478"/>
          <ac:picMkLst>
            <pc:docMk/>
            <pc:sldMk cId="4280418635" sldId="1359"/>
            <ac:picMk id="2050" creationId="{17A2737D-578B-624E-8243-A146FBD84D45}"/>
          </ac:picMkLst>
        </pc:picChg>
        <pc:picChg chg="add del">
          <ac:chgData name="임록희" userId="3857a365-e859-4244-85d7-fb49e72032e4" providerId="ADAL" clId="{94F6B815-FFC8-5D4E-AD40-CE3CFDC885AC}" dt="2022-04-11T17:26:13.076" v="6766"/>
          <ac:picMkLst>
            <pc:docMk/>
            <pc:sldMk cId="4280418635" sldId="1359"/>
            <ac:picMk id="2052" creationId="{7CA0A235-28B3-0941-97EB-7ADA4545951D}"/>
          </ac:picMkLst>
        </pc:picChg>
        <pc:picChg chg="add del">
          <ac:chgData name="임록희" userId="3857a365-e859-4244-85d7-fb49e72032e4" providerId="ADAL" clId="{94F6B815-FFC8-5D4E-AD40-CE3CFDC885AC}" dt="2022-04-11T17:34:50.863" v="6796"/>
          <ac:picMkLst>
            <pc:docMk/>
            <pc:sldMk cId="4280418635" sldId="1359"/>
            <ac:picMk id="2054" creationId="{730704E2-64A8-5444-9B75-C5AFF8D1ADA2}"/>
          </ac:picMkLst>
        </pc:picChg>
        <pc:cxnChg chg="add mod">
          <ac:chgData name="임록희" userId="3857a365-e859-4244-85d7-fb49e72032e4" providerId="ADAL" clId="{94F6B815-FFC8-5D4E-AD40-CE3CFDC885AC}" dt="2022-04-11T17:20:19.134" v="6731" actId="164"/>
          <ac:cxnSpMkLst>
            <pc:docMk/>
            <pc:sldMk cId="4280418635" sldId="1359"/>
            <ac:cxnSpMk id="14" creationId="{18CDA8B2-0EDD-0B4D-A60A-241DF4952BD5}"/>
          </ac:cxnSpMkLst>
        </pc:cxnChg>
      </pc:sldChg>
      <pc:sldChg chg="addSp delSp modSp add mod">
        <pc:chgData name="임록희" userId="3857a365-e859-4244-85d7-fb49e72032e4" providerId="ADAL" clId="{94F6B815-FFC8-5D4E-AD40-CE3CFDC885AC}" dt="2022-04-11T17:50:15.058" v="10083" actId="1076"/>
        <pc:sldMkLst>
          <pc:docMk/>
          <pc:sldMk cId="84791753" sldId="1360"/>
        </pc:sldMkLst>
        <pc:spChg chg="mod">
          <ac:chgData name="임록희" userId="3857a365-e859-4244-85d7-fb49e72032e4" providerId="ADAL" clId="{94F6B815-FFC8-5D4E-AD40-CE3CFDC885AC}" dt="2022-04-11T17:36:55.803" v="6965" actId="20577"/>
          <ac:spMkLst>
            <pc:docMk/>
            <pc:sldMk cId="84791753" sldId="1360"/>
            <ac:spMk id="2" creationId="{86C73BD6-A98C-465B-B325-07FFE5FDE72C}"/>
          </ac:spMkLst>
        </pc:spChg>
        <pc:spChg chg="mod">
          <ac:chgData name="임록희" userId="3857a365-e859-4244-85d7-fb49e72032e4" providerId="ADAL" clId="{94F6B815-FFC8-5D4E-AD40-CE3CFDC885AC}" dt="2022-04-11T17:47:34.399" v="10067" actId="20577"/>
          <ac:spMkLst>
            <pc:docMk/>
            <pc:sldMk cId="84791753" sldId="1360"/>
            <ac:spMk id="3" creationId="{9B82F562-B523-41DA-9AE8-91477E3857D6}"/>
          </ac:spMkLst>
        </pc:spChg>
        <pc:spChg chg="del">
          <ac:chgData name="임록희" userId="3857a365-e859-4244-85d7-fb49e72032e4" providerId="ADAL" clId="{94F6B815-FFC8-5D4E-AD40-CE3CFDC885AC}" dt="2022-04-11T17:40:30.016" v="8198" actId="478"/>
          <ac:spMkLst>
            <pc:docMk/>
            <pc:sldMk cId="84791753" sldId="1360"/>
            <ac:spMk id="7" creationId="{3C4FCF23-20A6-404D-BE9D-F200BBF0FCEB}"/>
          </ac:spMkLst>
        </pc:spChg>
        <pc:spChg chg="del mod">
          <ac:chgData name="임록희" userId="3857a365-e859-4244-85d7-fb49e72032e4" providerId="ADAL" clId="{94F6B815-FFC8-5D4E-AD40-CE3CFDC885AC}" dt="2022-04-11T17:40:31.705" v="8199" actId="478"/>
          <ac:spMkLst>
            <pc:docMk/>
            <pc:sldMk cId="84791753" sldId="1360"/>
            <ac:spMk id="9" creationId="{7340AD7C-BAAB-5145-A92B-B093677FA537}"/>
          </ac:spMkLst>
        </pc:spChg>
        <pc:spChg chg="mod">
          <ac:chgData name="임록희" userId="3857a365-e859-4244-85d7-fb49e72032e4" providerId="ADAL" clId="{94F6B815-FFC8-5D4E-AD40-CE3CFDC885AC}" dt="2022-04-11T17:40:32.994" v="8200" actId="20577"/>
          <ac:spMkLst>
            <pc:docMk/>
            <pc:sldMk cId="84791753" sldId="1360"/>
            <ac:spMk id="11" creationId="{BE45BB88-0653-614B-A63A-AC76A4717D15}"/>
          </ac:spMkLst>
        </pc:spChg>
        <pc:grpChg chg="del">
          <ac:chgData name="임록희" userId="3857a365-e859-4244-85d7-fb49e72032e4" providerId="ADAL" clId="{94F6B815-FFC8-5D4E-AD40-CE3CFDC885AC}" dt="2022-04-11T17:40:34.172" v="8202" actId="478"/>
          <ac:grpSpMkLst>
            <pc:docMk/>
            <pc:sldMk cId="84791753" sldId="1360"/>
            <ac:grpSpMk id="16" creationId="{DD2A65A2-9263-E44A-B9B3-DFD4854CE988}"/>
          </ac:grpSpMkLst>
        </pc:grpChg>
        <pc:picChg chg="del">
          <ac:chgData name="임록희" userId="3857a365-e859-4244-85d7-fb49e72032e4" providerId="ADAL" clId="{94F6B815-FFC8-5D4E-AD40-CE3CFDC885AC}" dt="2022-04-11T17:49:24.402" v="10071" actId="478"/>
          <ac:picMkLst>
            <pc:docMk/>
            <pc:sldMk cId="84791753" sldId="1360"/>
            <ac:picMk id="18" creationId="{7E83FC7D-29A0-1245-BE39-5F7CDA41EA7C}"/>
          </ac:picMkLst>
        </pc:picChg>
        <pc:picChg chg="add mod">
          <ac:chgData name="임록희" userId="3857a365-e859-4244-85d7-fb49e72032e4" providerId="ADAL" clId="{94F6B815-FFC8-5D4E-AD40-CE3CFDC885AC}" dt="2022-04-11T17:50:15.058" v="10083" actId="1076"/>
          <ac:picMkLst>
            <pc:docMk/>
            <pc:sldMk cId="84791753" sldId="1360"/>
            <ac:picMk id="3074" creationId="{D998C524-59D1-1445-BD39-229B22333569}"/>
          </ac:picMkLst>
        </pc:picChg>
        <pc:cxnChg chg="del">
          <ac:chgData name="임록희" userId="3857a365-e859-4244-85d7-fb49e72032e4" providerId="ADAL" clId="{94F6B815-FFC8-5D4E-AD40-CE3CFDC885AC}" dt="2022-04-11T17:40:33.507" v="8201" actId="478"/>
          <ac:cxnSpMkLst>
            <pc:docMk/>
            <pc:sldMk cId="84791753" sldId="1360"/>
            <ac:cxnSpMk id="14" creationId="{18CDA8B2-0EDD-0B4D-A60A-241DF4952BD5}"/>
          </ac:cxnSpMkLst>
        </pc:cxnChg>
      </pc:sldChg>
      <pc:sldChg chg="addSp delSp modSp add mod">
        <pc:chgData name="임록희" userId="3857a365-e859-4244-85d7-fb49e72032e4" providerId="ADAL" clId="{94F6B815-FFC8-5D4E-AD40-CE3CFDC885AC}" dt="2022-04-11T18:02:34.449" v="11311" actId="1036"/>
        <pc:sldMkLst>
          <pc:docMk/>
          <pc:sldMk cId="2967608023" sldId="1361"/>
        </pc:sldMkLst>
        <pc:spChg chg="mod">
          <ac:chgData name="임록희" userId="3857a365-e859-4244-85d7-fb49e72032e4" providerId="ADAL" clId="{94F6B815-FFC8-5D4E-AD40-CE3CFDC885AC}" dt="2022-04-11T17:51:32.647" v="10098" actId="20577"/>
          <ac:spMkLst>
            <pc:docMk/>
            <pc:sldMk cId="2967608023" sldId="1361"/>
            <ac:spMk id="2" creationId="{86C73BD6-A98C-465B-B325-07FFE5FDE72C}"/>
          </ac:spMkLst>
        </pc:spChg>
        <pc:spChg chg="mod">
          <ac:chgData name="임록희" userId="3857a365-e859-4244-85d7-fb49e72032e4" providerId="ADAL" clId="{94F6B815-FFC8-5D4E-AD40-CE3CFDC885AC}" dt="2022-04-11T18:01:38.172" v="11297" actId="20577"/>
          <ac:spMkLst>
            <pc:docMk/>
            <pc:sldMk cId="2967608023" sldId="1361"/>
            <ac:spMk id="3" creationId="{9B82F562-B523-41DA-9AE8-91477E3857D6}"/>
          </ac:spMkLst>
        </pc:spChg>
        <pc:grpChg chg="del">
          <ac:chgData name="임록희" userId="3857a365-e859-4244-85d7-fb49e72032e4" providerId="ADAL" clId="{94F6B815-FFC8-5D4E-AD40-CE3CFDC885AC}" dt="2022-04-11T17:53:40.698" v="10103" actId="478"/>
          <ac:grpSpMkLst>
            <pc:docMk/>
            <pc:sldMk cId="2967608023" sldId="1361"/>
            <ac:grpSpMk id="16" creationId="{DD2A65A2-9263-E44A-B9B3-DFD4854CE988}"/>
          </ac:grpSpMkLst>
        </pc:grpChg>
        <pc:picChg chg="del">
          <ac:chgData name="임록희" userId="3857a365-e859-4244-85d7-fb49e72032e4" providerId="ADAL" clId="{94F6B815-FFC8-5D4E-AD40-CE3CFDC885AC}" dt="2022-04-11T17:53:52.546" v="10107" actId="478"/>
          <ac:picMkLst>
            <pc:docMk/>
            <pc:sldMk cId="2967608023" sldId="1361"/>
            <ac:picMk id="18" creationId="{7E83FC7D-29A0-1245-BE39-5F7CDA41EA7C}"/>
          </ac:picMkLst>
        </pc:picChg>
        <pc:picChg chg="add del mod">
          <ac:chgData name="임록희" userId="3857a365-e859-4244-85d7-fb49e72032e4" providerId="ADAL" clId="{94F6B815-FFC8-5D4E-AD40-CE3CFDC885AC}" dt="2022-04-11T18:02:21.694" v="11303" actId="478"/>
          <ac:picMkLst>
            <pc:docMk/>
            <pc:sldMk cId="2967608023" sldId="1361"/>
            <ac:picMk id="4098" creationId="{BBB51B77-03A5-914D-A208-61F88DAC8687}"/>
          </ac:picMkLst>
        </pc:picChg>
        <pc:picChg chg="add mod">
          <ac:chgData name="임록희" userId="3857a365-e859-4244-85d7-fb49e72032e4" providerId="ADAL" clId="{94F6B815-FFC8-5D4E-AD40-CE3CFDC885AC}" dt="2022-04-11T18:02:34.449" v="11311" actId="1036"/>
          <ac:picMkLst>
            <pc:docMk/>
            <pc:sldMk cId="2967608023" sldId="1361"/>
            <ac:picMk id="4100" creationId="{F9F0AF50-CC6D-5F46-88A9-7AD23F083615}"/>
          </ac:picMkLst>
        </pc:picChg>
      </pc:sldChg>
      <pc:sldChg chg="modSp add del mod">
        <pc:chgData name="임록희" userId="3857a365-e859-4244-85d7-fb49e72032e4" providerId="ADAL" clId="{94F6B815-FFC8-5D4E-AD40-CE3CFDC885AC}" dt="2022-04-11T18:18:26.295" v="12857" actId="2696"/>
        <pc:sldMkLst>
          <pc:docMk/>
          <pc:sldMk cId="3522090029" sldId="1362"/>
        </pc:sldMkLst>
        <pc:spChg chg="mod">
          <ac:chgData name="임록희" userId="3857a365-e859-4244-85d7-fb49e72032e4" providerId="ADAL" clId="{94F6B815-FFC8-5D4E-AD40-CE3CFDC885AC}" dt="2022-04-11T18:06:45.301" v="11332" actId="20577"/>
          <ac:spMkLst>
            <pc:docMk/>
            <pc:sldMk cId="3522090029" sldId="1362"/>
            <ac:spMk id="2" creationId="{86C73BD6-A98C-465B-B325-07FFE5FDE72C}"/>
          </ac:spMkLst>
        </pc:spChg>
      </pc:sldChg>
      <pc:sldChg chg="modSp add mod">
        <pc:chgData name="임록희" userId="3857a365-e859-4244-85d7-fb49e72032e4" providerId="ADAL" clId="{94F6B815-FFC8-5D4E-AD40-CE3CFDC885AC}" dt="2022-04-11T18:30:07.412" v="12930" actId="1076"/>
        <pc:sldMkLst>
          <pc:docMk/>
          <pc:sldMk cId="2664631447" sldId="1363"/>
        </pc:sldMkLst>
        <pc:spChg chg="mod">
          <ac:chgData name="임록희" userId="3857a365-e859-4244-85d7-fb49e72032e4" providerId="ADAL" clId="{94F6B815-FFC8-5D4E-AD40-CE3CFDC885AC}" dt="2022-04-11T18:20:41.394" v="12911" actId="20577"/>
          <ac:spMkLst>
            <pc:docMk/>
            <pc:sldMk cId="2664631447" sldId="1363"/>
            <ac:spMk id="3" creationId="{9B82F562-B523-41DA-9AE8-91477E3857D6}"/>
          </ac:spMkLst>
        </pc:spChg>
        <pc:picChg chg="mod">
          <ac:chgData name="임록희" userId="3857a365-e859-4244-85d7-fb49e72032e4" providerId="ADAL" clId="{94F6B815-FFC8-5D4E-AD40-CE3CFDC885AC}" dt="2022-04-11T18:30:07.412" v="12930" actId="1076"/>
          <ac:picMkLst>
            <pc:docMk/>
            <pc:sldMk cId="2664631447" sldId="1363"/>
            <ac:picMk id="1026" creationId="{62E0FB73-AD7F-406C-BB32-2F3387A313F0}"/>
          </ac:picMkLst>
        </pc:picChg>
      </pc:sldChg>
      <pc:sldChg chg="addSp delSp modSp add mod">
        <pc:chgData name="임록희" userId="3857a365-e859-4244-85d7-fb49e72032e4" providerId="ADAL" clId="{94F6B815-FFC8-5D4E-AD40-CE3CFDC885AC}" dt="2022-04-11T18:49:13.501" v="14547" actId="20577"/>
        <pc:sldMkLst>
          <pc:docMk/>
          <pc:sldMk cId="2446907130" sldId="1364"/>
        </pc:sldMkLst>
        <pc:spChg chg="mod">
          <ac:chgData name="임록희" userId="3857a365-e859-4244-85d7-fb49e72032e4" providerId="ADAL" clId="{94F6B815-FFC8-5D4E-AD40-CE3CFDC885AC}" dt="2022-04-11T18:41:06.988" v="13603" actId="20577"/>
          <ac:spMkLst>
            <pc:docMk/>
            <pc:sldMk cId="2446907130" sldId="1364"/>
            <ac:spMk id="2" creationId="{45ACD4C4-0DE8-415A-82AF-8A98B84BB18C}"/>
          </ac:spMkLst>
        </pc:spChg>
        <pc:spChg chg="mod">
          <ac:chgData name="임록희" userId="3857a365-e859-4244-85d7-fb49e72032e4" providerId="ADAL" clId="{94F6B815-FFC8-5D4E-AD40-CE3CFDC885AC}" dt="2022-04-11T18:49:13.501" v="14547" actId="20577"/>
          <ac:spMkLst>
            <pc:docMk/>
            <pc:sldMk cId="2446907130" sldId="1364"/>
            <ac:spMk id="3" creationId="{36114898-2D0A-49BF-8BD6-972171AC5CA0}"/>
          </ac:spMkLst>
        </pc:spChg>
        <pc:picChg chg="add del mod">
          <ac:chgData name="임록희" userId="3857a365-e859-4244-85d7-fb49e72032e4" providerId="ADAL" clId="{94F6B815-FFC8-5D4E-AD40-CE3CFDC885AC}" dt="2022-04-11T18:40:48.317" v="13593" actId="478"/>
          <ac:picMkLst>
            <pc:docMk/>
            <pc:sldMk cId="2446907130" sldId="1364"/>
            <ac:picMk id="7" creationId="{42A2936F-41D7-CC43-B82F-4306D2C9CD02}"/>
          </ac:picMkLst>
        </pc:picChg>
        <pc:picChg chg="del">
          <ac:chgData name="임록희" userId="3857a365-e859-4244-85d7-fb49e72032e4" providerId="ADAL" clId="{94F6B815-FFC8-5D4E-AD40-CE3CFDC885AC}" dt="2022-04-11T18:40:26.420" v="13586" actId="478"/>
          <ac:picMkLst>
            <pc:docMk/>
            <pc:sldMk cId="2446907130" sldId="1364"/>
            <ac:picMk id="6146" creationId="{97F0A80F-318D-A643-8DE4-A5C196763DFD}"/>
          </ac:picMkLst>
        </pc:picChg>
        <pc:picChg chg="add mod">
          <ac:chgData name="임록희" userId="3857a365-e859-4244-85d7-fb49e72032e4" providerId="ADAL" clId="{94F6B815-FFC8-5D4E-AD40-CE3CFDC885AC}" dt="2022-04-11T18:40:52.327" v="13597" actId="1035"/>
          <ac:picMkLst>
            <pc:docMk/>
            <pc:sldMk cId="2446907130" sldId="1364"/>
            <ac:picMk id="7170" creationId="{7B84D1BC-C97C-0447-8F14-6BA23402F231}"/>
          </ac:picMkLst>
        </pc:picChg>
      </pc:sldChg>
      <pc:sldChg chg="addSp delSp modSp add mod">
        <pc:chgData name="임록희" userId="3857a365-e859-4244-85d7-fb49e72032e4" providerId="ADAL" clId="{94F6B815-FFC8-5D4E-AD40-CE3CFDC885AC}" dt="2022-04-11T19:04:17.342" v="15864" actId="1076"/>
        <pc:sldMkLst>
          <pc:docMk/>
          <pc:sldMk cId="296008880" sldId="1365"/>
        </pc:sldMkLst>
        <pc:spChg chg="mod">
          <ac:chgData name="임록희" userId="3857a365-e859-4244-85d7-fb49e72032e4" providerId="ADAL" clId="{94F6B815-FFC8-5D4E-AD40-CE3CFDC885AC}" dt="2022-04-11T18:59:10.969" v="14681" actId="20577"/>
          <ac:spMkLst>
            <pc:docMk/>
            <pc:sldMk cId="296008880" sldId="1365"/>
            <ac:spMk id="2" creationId="{45ACD4C4-0DE8-415A-82AF-8A98B84BB18C}"/>
          </ac:spMkLst>
        </pc:spChg>
        <pc:spChg chg="mod">
          <ac:chgData name="임록희" userId="3857a365-e859-4244-85d7-fb49e72032e4" providerId="ADAL" clId="{94F6B815-FFC8-5D4E-AD40-CE3CFDC885AC}" dt="2022-04-11T19:04:07.408" v="15861" actId="20577"/>
          <ac:spMkLst>
            <pc:docMk/>
            <pc:sldMk cId="296008880" sldId="1365"/>
            <ac:spMk id="3" creationId="{36114898-2D0A-49BF-8BD6-972171AC5CA0}"/>
          </ac:spMkLst>
        </pc:spChg>
        <pc:picChg chg="del">
          <ac:chgData name="임록희" userId="3857a365-e859-4244-85d7-fb49e72032e4" providerId="ADAL" clId="{94F6B815-FFC8-5D4E-AD40-CE3CFDC885AC}" dt="2022-04-11T18:58:47.956" v="14672" actId="478"/>
          <ac:picMkLst>
            <pc:docMk/>
            <pc:sldMk cId="296008880" sldId="1365"/>
            <ac:picMk id="7170" creationId="{7B84D1BC-C97C-0447-8F14-6BA23402F231}"/>
          </ac:picMkLst>
        </pc:picChg>
        <pc:picChg chg="add mod">
          <ac:chgData name="임록희" userId="3857a365-e859-4244-85d7-fb49e72032e4" providerId="ADAL" clId="{94F6B815-FFC8-5D4E-AD40-CE3CFDC885AC}" dt="2022-04-11T19:04:17.342" v="15864" actId="1076"/>
          <ac:picMkLst>
            <pc:docMk/>
            <pc:sldMk cId="296008880" sldId="1365"/>
            <ac:picMk id="8194" creationId="{6A1BAF31-DF98-EA41-AF9C-9B4CFD805C46}"/>
          </ac:picMkLst>
        </pc:picChg>
      </pc:sldChg>
      <pc:sldChg chg="add del">
        <pc:chgData name="임록희" userId="3857a365-e859-4244-85d7-fb49e72032e4" providerId="ADAL" clId="{94F6B815-FFC8-5D4E-AD40-CE3CFDC885AC}" dt="2022-04-11T18:58:15.136" v="14662"/>
        <pc:sldMkLst>
          <pc:docMk/>
          <pc:sldMk cId="1616152464" sldId="1366"/>
        </pc:sldMkLst>
      </pc:sldChg>
      <pc:sldChg chg="new del">
        <pc:chgData name="임록희" userId="3857a365-e859-4244-85d7-fb49e72032e4" providerId="ADAL" clId="{94F6B815-FFC8-5D4E-AD40-CE3CFDC885AC}" dt="2022-04-12T03:02:09.622" v="16223" actId="680"/>
        <pc:sldMkLst>
          <pc:docMk/>
          <pc:sldMk cId="2595627979" sldId="1366"/>
        </pc:sldMkLst>
      </pc:sldChg>
      <pc:sldChg chg="new del">
        <pc:chgData name="임록희" userId="3857a365-e859-4244-85d7-fb49e72032e4" providerId="ADAL" clId="{94F6B815-FFC8-5D4E-AD40-CE3CFDC885AC}" dt="2022-04-12T05:02:56.200" v="19936" actId="2696"/>
        <pc:sldMkLst>
          <pc:docMk/>
          <pc:sldMk cId="3724173432" sldId="1366"/>
        </pc:sldMkLst>
      </pc:sldChg>
      <pc:sldChg chg="new add del">
        <pc:chgData name="임록희" userId="3857a365-e859-4244-85d7-fb49e72032e4" providerId="ADAL" clId="{94F6B815-FFC8-5D4E-AD40-CE3CFDC885AC}" dt="2022-04-12T03:02:09.207" v="16222" actId="680"/>
        <pc:sldMkLst>
          <pc:docMk/>
          <pc:sldMk cId="1497114148" sldId="1367"/>
        </pc:sldMkLst>
      </pc:sldChg>
    </pc:docChg>
  </pc:docChgLst>
  <pc:docChgLst>
    <pc:chgData name="임록희" userId="3857a365-e859-4244-85d7-fb49e72032e4" providerId="ADAL" clId="{0261C3EE-E121-4EA2-816F-55A5E642D6CD}"/>
    <pc:docChg chg="undo redo custSel addSld delSld modSld sldOrd">
      <pc:chgData name="임록희" userId="3857a365-e859-4244-85d7-fb49e72032e4" providerId="ADAL" clId="{0261C3EE-E121-4EA2-816F-55A5E642D6CD}" dt="2022-02-21T08:17:44.855" v="10080" actId="20577"/>
      <pc:docMkLst>
        <pc:docMk/>
      </pc:docMkLst>
      <pc:sldChg chg="modSp mod">
        <pc:chgData name="임록희" userId="3857a365-e859-4244-85d7-fb49e72032e4" providerId="ADAL" clId="{0261C3EE-E121-4EA2-816F-55A5E642D6CD}" dt="2022-02-21T06:35:22.494" v="6152" actId="20577"/>
        <pc:sldMkLst>
          <pc:docMk/>
          <pc:sldMk cId="826074310" sldId="1267"/>
        </pc:sldMkLst>
        <pc:spChg chg="mod">
          <ac:chgData name="임록희" userId="3857a365-e859-4244-85d7-fb49e72032e4" providerId="ADAL" clId="{0261C3EE-E121-4EA2-816F-55A5E642D6CD}" dt="2022-02-21T06:35:22.494" v="6152" actId="20577"/>
          <ac:spMkLst>
            <pc:docMk/>
            <pc:sldMk cId="826074310" sldId="1267"/>
            <ac:spMk id="2" creationId="{00000000-0000-0000-0000-000000000000}"/>
          </ac:spMkLst>
        </pc:spChg>
      </pc:sldChg>
      <pc:sldChg chg="modSp mod">
        <pc:chgData name="임록희" userId="3857a365-e859-4244-85d7-fb49e72032e4" providerId="ADAL" clId="{0261C3EE-E121-4EA2-816F-55A5E642D6CD}" dt="2022-02-21T08:17:44.855" v="10080" actId="20577"/>
        <pc:sldMkLst>
          <pc:docMk/>
          <pc:sldMk cId="1466075599" sldId="1268"/>
        </pc:sldMkLst>
        <pc:spChg chg="mod">
          <ac:chgData name="임록희" userId="3857a365-e859-4244-85d7-fb49e72032e4" providerId="ADAL" clId="{0261C3EE-E121-4EA2-816F-55A5E642D6CD}" dt="2022-02-21T08:10:40.806" v="9992" actId="14100"/>
          <ac:spMkLst>
            <pc:docMk/>
            <pc:sldMk cId="1466075599" sldId="1268"/>
            <ac:spMk id="3" creationId="{00000000-0000-0000-0000-000000000000}"/>
          </ac:spMkLst>
        </pc:spChg>
        <pc:spChg chg="mod">
          <ac:chgData name="임록희" userId="3857a365-e859-4244-85d7-fb49e72032e4" providerId="ADAL" clId="{0261C3EE-E121-4EA2-816F-55A5E642D6CD}" dt="2022-02-21T08:17:44.855" v="10080" actId="20577"/>
          <ac:spMkLst>
            <pc:docMk/>
            <pc:sldMk cId="1466075599" sldId="1268"/>
            <ac:spMk id="8" creationId="{9ABC1E8A-D9DE-4A80-A08B-8359E6BC0211}"/>
          </ac:spMkLst>
        </pc:spChg>
        <pc:picChg chg="mod">
          <ac:chgData name="임록희" userId="3857a365-e859-4244-85d7-fb49e72032e4" providerId="ADAL" clId="{0261C3EE-E121-4EA2-816F-55A5E642D6CD}" dt="2022-02-21T08:10:18.613" v="9990" actId="1076"/>
          <ac:picMkLst>
            <pc:docMk/>
            <pc:sldMk cId="1466075599" sldId="1268"/>
            <ac:picMk id="5" creationId="{16D2FAB8-B1C6-5740-96EB-CBDCA6A7F25E}"/>
          </ac:picMkLst>
        </pc:picChg>
      </pc:sldChg>
      <pc:sldChg chg="modSp mod">
        <pc:chgData name="임록희" userId="3857a365-e859-4244-85d7-fb49e72032e4" providerId="ADAL" clId="{0261C3EE-E121-4EA2-816F-55A5E642D6CD}" dt="2022-02-21T06:35:27.063" v="6154" actId="20577"/>
        <pc:sldMkLst>
          <pc:docMk/>
          <pc:sldMk cId="1464520255" sldId="1270"/>
        </pc:sldMkLst>
        <pc:spChg chg="mod">
          <ac:chgData name="임록희" userId="3857a365-e859-4244-85d7-fb49e72032e4" providerId="ADAL" clId="{0261C3EE-E121-4EA2-816F-55A5E642D6CD}" dt="2022-02-21T06:35:27.063" v="6154" actId="20577"/>
          <ac:spMkLst>
            <pc:docMk/>
            <pc:sldMk cId="1464520255" sldId="1270"/>
            <ac:spMk id="2" creationId="{00000000-0000-0000-0000-000000000000}"/>
          </ac:spMkLst>
        </pc:spChg>
      </pc:sldChg>
      <pc:sldChg chg="addSp delSp modSp mod">
        <pc:chgData name="임록희" userId="3857a365-e859-4244-85d7-fb49e72032e4" providerId="ADAL" clId="{0261C3EE-E121-4EA2-816F-55A5E642D6CD}" dt="2022-02-21T08:10:09.049" v="9989" actId="20577"/>
        <pc:sldMkLst>
          <pc:docMk/>
          <pc:sldMk cId="4160298019" sldId="1274"/>
        </pc:sldMkLst>
        <pc:spChg chg="mod">
          <ac:chgData name="임록희" userId="3857a365-e859-4244-85d7-fb49e72032e4" providerId="ADAL" clId="{0261C3EE-E121-4EA2-816F-55A5E642D6CD}" dt="2022-02-21T08:10:09.049" v="9989" actId="20577"/>
          <ac:spMkLst>
            <pc:docMk/>
            <pc:sldMk cId="4160298019" sldId="1274"/>
            <ac:spMk id="3" creationId="{00000000-0000-0000-0000-000000000000}"/>
          </ac:spMkLst>
        </pc:spChg>
        <pc:spChg chg="del mod topLvl">
          <ac:chgData name="임록희" userId="3857a365-e859-4244-85d7-fb49e72032e4" providerId="ADAL" clId="{0261C3EE-E121-4EA2-816F-55A5E642D6CD}" dt="2022-02-21T08:10:02.053" v="9987" actId="478"/>
          <ac:spMkLst>
            <pc:docMk/>
            <pc:sldMk cId="4160298019" sldId="1274"/>
            <ac:spMk id="7" creationId="{00000000-0000-0000-0000-000000000000}"/>
          </ac:spMkLst>
        </pc:spChg>
        <pc:spChg chg="mod">
          <ac:chgData name="임록희" userId="3857a365-e859-4244-85d7-fb49e72032e4" providerId="ADAL" clId="{0261C3EE-E121-4EA2-816F-55A5E642D6CD}" dt="2022-02-21T06:35:28.833" v="6155" actId="20577"/>
          <ac:spMkLst>
            <pc:docMk/>
            <pc:sldMk cId="4160298019" sldId="1274"/>
            <ac:spMk id="11" creationId="{7F788EA7-B51A-469A-8FA9-E7C5E3D6E7AE}"/>
          </ac:spMkLst>
        </pc:spChg>
        <pc:grpChg chg="add del mod">
          <ac:chgData name="임록희" userId="3857a365-e859-4244-85d7-fb49e72032e4" providerId="ADAL" clId="{0261C3EE-E121-4EA2-816F-55A5E642D6CD}" dt="2022-02-21T08:10:02.053" v="9987" actId="478"/>
          <ac:grpSpMkLst>
            <pc:docMk/>
            <pc:sldMk cId="4160298019" sldId="1274"/>
            <ac:grpSpMk id="2" creationId="{B51F76F2-0684-424D-A522-F16D41D7A71A}"/>
          </ac:grpSpMkLst>
        </pc:grpChg>
        <pc:picChg chg="mod topLvl">
          <ac:chgData name="임록희" userId="3857a365-e859-4244-85d7-fb49e72032e4" providerId="ADAL" clId="{0261C3EE-E121-4EA2-816F-55A5E642D6CD}" dt="2022-02-21T08:10:04.415" v="9988" actId="1076"/>
          <ac:picMkLst>
            <pc:docMk/>
            <pc:sldMk cId="4160298019" sldId="1274"/>
            <ac:picMk id="9" creationId="{E4C49E7A-D25E-4231-A698-0F9F70187998}"/>
          </ac:picMkLst>
        </pc:picChg>
      </pc:sldChg>
      <pc:sldChg chg="modSp mod">
        <pc:chgData name="임록희" userId="3857a365-e859-4244-85d7-fb49e72032e4" providerId="ADAL" clId="{0261C3EE-E121-4EA2-816F-55A5E642D6CD}" dt="2022-02-21T04:45:31.654" v="1187" actId="20577"/>
        <pc:sldMkLst>
          <pc:docMk/>
          <pc:sldMk cId="2126019149" sldId="1317"/>
        </pc:sldMkLst>
        <pc:spChg chg="mod">
          <ac:chgData name="임록희" userId="3857a365-e859-4244-85d7-fb49e72032e4" providerId="ADAL" clId="{0261C3EE-E121-4EA2-816F-55A5E642D6CD}" dt="2022-02-21T04:45:31.654" v="1187" actId="20577"/>
          <ac:spMkLst>
            <pc:docMk/>
            <pc:sldMk cId="2126019149" sldId="1317"/>
            <ac:spMk id="6" creationId="{43D370BA-1364-4223-9EC8-AC10FE8EB9CD}"/>
          </ac:spMkLst>
        </pc:spChg>
      </pc:sldChg>
      <pc:sldChg chg="addSp delSp modSp mod">
        <pc:chgData name="임록희" userId="3857a365-e859-4244-85d7-fb49e72032e4" providerId="ADAL" clId="{0261C3EE-E121-4EA2-816F-55A5E642D6CD}" dt="2022-02-21T04:10:09.920" v="89" actId="571"/>
        <pc:sldMkLst>
          <pc:docMk/>
          <pc:sldMk cId="1780251207" sldId="1324"/>
        </pc:sldMkLst>
        <pc:spChg chg="mod">
          <ac:chgData name="임록희" userId="3857a365-e859-4244-85d7-fb49e72032e4" providerId="ADAL" clId="{0261C3EE-E121-4EA2-816F-55A5E642D6CD}" dt="2022-02-21T04:09:22.030" v="72" actId="1036"/>
          <ac:spMkLst>
            <pc:docMk/>
            <pc:sldMk cId="1780251207" sldId="1324"/>
            <ac:spMk id="18" creationId="{616C5C2A-8B4E-4E8B-A404-44E82432D01F}"/>
          </ac:spMkLst>
        </pc:spChg>
        <pc:spChg chg="del">
          <ac:chgData name="임록희" userId="3857a365-e859-4244-85d7-fb49e72032e4" providerId="ADAL" clId="{0261C3EE-E121-4EA2-816F-55A5E642D6CD}" dt="2022-02-21T04:09:49.820" v="79" actId="478"/>
          <ac:spMkLst>
            <pc:docMk/>
            <pc:sldMk cId="1780251207" sldId="1324"/>
            <ac:spMk id="28" creationId="{0BE365CE-A633-4073-9C9E-0ADF3F08D141}"/>
          </ac:spMkLst>
        </pc:spChg>
        <pc:spChg chg="mod">
          <ac:chgData name="임록희" userId="3857a365-e859-4244-85d7-fb49e72032e4" providerId="ADAL" clId="{0261C3EE-E121-4EA2-816F-55A5E642D6CD}" dt="2022-02-21T04:04:47.968" v="31" actId="1076"/>
          <ac:spMkLst>
            <pc:docMk/>
            <pc:sldMk cId="1780251207" sldId="1324"/>
            <ac:spMk id="29" creationId="{C6CB821D-7B18-4399-9AEB-5244B2B32AF1}"/>
          </ac:spMkLst>
        </pc:spChg>
        <pc:spChg chg="mod">
          <ac:chgData name="임록희" userId="3857a365-e859-4244-85d7-fb49e72032e4" providerId="ADAL" clId="{0261C3EE-E121-4EA2-816F-55A5E642D6CD}" dt="2022-02-21T04:09:30.880" v="73" actId="164"/>
          <ac:spMkLst>
            <pc:docMk/>
            <pc:sldMk cId="1780251207" sldId="1324"/>
            <ac:spMk id="30" creationId="{B86CA03B-D5D9-4BD4-B14E-0D1FDEBD9DC1}"/>
          </ac:spMkLst>
        </pc:spChg>
        <pc:spChg chg="mod">
          <ac:chgData name="임록희" userId="3857a365-e859-4244-85d7-fb49e72032e4" providerId="ADAL" clId="{0261C3EE-E121-4EA2-816F-55A5E642D6CD}" dt="2022-02-21T04:09:10.136" v="65" actId="14100"/>
          <ac:spMkLst>
            <pc:docMk/>
            <pc:sldMk cId="1780251207" sldId="1324"/>
            <ac:spMk id="31" creationId="{4B4C52B4-9124-4540-A5E3-58DDBD71C79D}"/>
          </ac:spMkLst>
        </pc:spChg>
        <pc:spChg chg="mod">
          <ac:chgData name="임록희" userId="3857a365-e859-4244-85d7-fb49e72032e4" providerId="ADAL" clId="{0261C3EE-E121-4EA2-816F-55A5E642D6CD}" dt="2022-02-21T04:09:22.030" v="72" actId="1036"/>
          <ac:spMkLst>
            <pc:docMk/>
            <pc:sldMk cId="1780251207" sldId="1324"/>
            <ac:spMk id="32" creationId="{B3202068-6E4D-481E-AD06-E335C7A53CA9}"/>
          </ac:spMkLst>
        </pc:spChg>
        <pc:spChg chg="mod">
          <ac:chgData name="임록희" userId="3857a365-e859-4244-85d7-fb49e72032e4" providerId="ADAL" clId="{0261C3EE-E121-4EA2-816F-55A5E642D6CD}" dt="2022-02-21T04:04:18.610" v="26" actId="14100"/>
          <ac:spMkLst>
            <pc:docMk/>
            <pc:sldMk cId="1780251207" sldId="1324"/>
            <ac:spMk id="33" creationId="{CF4F2A32-60BC-45A5-B5F0-9632DA0235F8}"/>
          </ac:spMkLst>
        </pc:spChg>
        <pc:spChg chg="mod">
          <ac:chgData name="임록희" userId="3857a365-e859-4244-85d7-fb49e72032e4" providerId="ADAL" clId="{0261C3EE-E121-4EA2-816F-55A5E642D6CD}" dt="2022-02-21T04:09:22.030" v="72" actId="1036"/>
          <ac:spMkLst>
            <pc:docMk/>
            <pc:sldMk cId="1780251207" sldId="1324"/>
            <ac:spMk id="34" creationId="{A8DFB6AB-A431-40F8-B645-00B53CB47762}"/>
          </ac:spMkLst>
        </pc:spChg>
        <pc:spChg chg="mod">
          <ac:chgData name="임록희" userId="3857a365-e859-4244-85d7-fb49e72032e4" providerId="ADAL" clId="{0261C3EE-E121-4EA2-816F-55A5E642D6CD}" dt="2022-02-21T04:09:22.030" v="72" actId="1036"/>
          <ac:spMkLst>
            <pc:docMk/>
            <pc:sldMk cId="1780251207" sldId="1324"/>
            <ac:spMk id="52" creationId="{A2D044E4-858F-48A3-AF61-93069BD0BD77}"/>
          </ac:spMkLst>
        </pc:spChg>
        <pc:spChg chg="del">
          <ac:chgData name="임록희" userId="3857a365-e859-4244-85d7-fb49e72032e4" providerId="ADAL" clId="{0261C3EE-E121-4EA2-816F-55A5E642D6CD}" dt="2022-02-21T04:09:45.753" v="77" actId="478"/>
          <ac:spMkLst>
            <pc:docMk/>
            <pc:sldMk cId="1780251207" sldId="1324"/>
            <ac:spMk id="61" creationId="{EDD3DBDA-06D3-4984-AA4A-8669C3C8BC70}"/>
          </ac:spMkLst>
        </pc:spChg>
        <pc:grpChg chg="add mod">
          <ac:chgData name="임록희" userId="3857a365-e859-4244-85d7-fb49e72032e4" providerId="ADAL" clId="{0261C3EE-E121-4EA2-816F-55A5E642D6CD}" dt="2022-02-21T04:09:39.829" v="75" actId="1076"/>
          <ac:grpSpMkLst>
            <pc:docMk/>
            <pc:sldMk cId="1780251207" sldId="1324"/>
            <ac:grpSpMk id="11" creationId="{EFBADA47-7119-4878-A49F-7568ED279C3C}"/>
          </ac:grpSpMkLst>
        </pc:grpChg>
        <pc:picChg chg="add mod ord">
          <ac:chgData name="임록희" userId="3857a365-e859-4244-85d7-fb49e72032e4" providerId="ADAL" clId="{0261C3EE-E121-4EA2-816F-55A5E642D6CD}" dt="2022-02-21T04:04:04.832" v="23" actId="1076"/>
          <ac:picMkLst>
            <pc:docMk/>
            <pc:sldMk cId="1780251207" sldId="1324"/>
            <ac:picMk id="5" creationId="{DAD908A3-CE01-4922-A08B-BFC6FBBDAFD2}"/>
          </ac:picMkLst>
        </pc:picChg>
        <pc:picChg chg="add mod ord">
          <ac:chgData name="임록희" userId="3857a365-e859-4244-85d7-fb49e72032e4" providerId="ADAL" clId="{0261C3EE-E121-4EA2-816F-55A5E642D6CD}" dt="2022-02-21T04:09:30.880" v="73" actId="164"/>
          <ac:picMkLst>
            <pc:docMk/>
            <pc:sldMk cId="1780251207" sldId="1324"/>
            <ac:picMk id="7" creationId="{1613C640-D200-490E-A3E5-125FE88B5747}"/>
          </ac:picMkLst>
        </pc:picChg>
        <pc:picChg chg="add mod ord">
          <ac:chgData name="임록희" userId="3857a365-e859-4244-85d7-fb49e72032e4" providerId="ADAL" clId="{0261C3EE-E121-4EA2-816F-55A5E642D6CD}" dt="2022-02-21T04:08:58.195" v="63" actId="1076"/>
          <ac:picMkLst>
            <pc:docMk/>
            <pc:sldMk cId="1780251207" sldId="1324"/>
            <ac:picMk id="9" creationId="{00B51861-4341-4DEA-9CBF-540DCE7FDBAE}"/>
          </ac:picMkLst>
        </pc:picChg>
        <pc:picChg chg="del">
          <ac:chgData name="임록희" userId="3857a365-e859-4244-85d7-fb49e72032e4" providerId="ADAL" clId="{0261C3EE-E121-4EA2-816F-55A5E642D6CD}" dt="2022-02-21T04:03:32.952" v="8" actId="478"/>
          <ac:picMkLst>
            <pc:docMk/>
            <pc:sldMk cId="1780251207" sldId="1324"/>
            <ac:picMk id="10" creationId="{2732A620-408A-476B-B867-E954B80D051C}"/>
          </ac:picMkLst>
        </pc:picChg>
        <pc:picChg chg="del">
          <ac:chgData name="임록희" userId="3857a365-e859-4244-85d7-fb49e72032e4" providerId="ADAL" clId="{0261C3EE-E121-4EA2-816F-55A5E642D6CD}" dt="2022-02-21T04:07:31.836" v="43" actId="478"/>
          <ac:picMkLst>
            <pc:docMk/>
            <pc:sldMk cId="1780251207" sldId="1324"/>
            <ac:picMk id="13" creationId="{0DC81C39-3957-46F3-A554-2B048B9A9996}"/>
          </ac:picMkLst>
        </pc:picChg>
        <pc:picChg chg="del">
          <ac:chgData name="임록희" userId="3857a365-e859-4244-85d7-fb49e72032e4" providerId="ADAL" clId="{0261C3EE-E121-4EA2-816F-55A5E642D6CD}" dt="2022-02-21T04:08:42.774" v="58" actId="478"/>
          <ac:picMkLst>
            <pc:docMk/>
            <pc:sldMk cId="1780251207" sldId="1324"/>
            <ac:picMk id="15" creationId="{B091DFE9-3D8F-40F9-B9A0-FE1C369146B7}"/>
          </ac:picMkLst>
        </pc:picChg>
        <pc:cxnChg chg="add mod">
          <ac:chgData name="임록희" userId="3857a365-e859-4244-85d7-fb49e72032e4" providerId="ADAL" clId="{0261C3EE-E121-4EA2-816F-55A5E642D6CD}" dt="2022-02-21T04:10:05.886" v="88" actId="1076"/>
          <ac:cxnSpMkLst>
            <pc:docMk/>
            <pc:sldMk cId="1780251207" sldId="1324"/>
            <ac:cxnSpMk id="26" creationId="{21816D38-E9D0-4489-A5D8-44419F364A47}"/>
          </ac:cxnSpMkLst>
        </pc:cxnChg>
        <pc:cxnChg chg="add mod">
          <ac:chgData name="임록희" userId="3857a365-e859-4244-85d7-fb49e72032e4" providerId="ADAL" clId="{0261C3EE-E121-4EA2-816F-55A5E642D6CD}" dt="2022-02-21T04:10:09.920" v="89" actId="571"/>
          <ac:cxnSpMkLst>
            <pc:docMk/>
            <pc:sldMk cId="1780251207" sldId="1324"/>
            <ac:cxnSpMk id="27" creationId="{A4D345B5-B393-44FF-B6C4-1DBCFAB963DB}"/>
          </ac:cxnSpMkLst>
        </pc:cxnChg>
      </pc:sldChg>
      <pc:sldChg chg="addSp delSp modSp mod">
        <pc:chgData name="임록희" userId="3857a365-e859-4244-85d7-fb49e72032e4" providerId="ADAL" clId="{0261C3EE-E121-4EA2-816F-55A5E642D6CD}" dt="2022-02-21T04:15:52.140" v="208" actId="1076"/>
        <pc:sldMkLst>
          <pc:docMk/>
          <pc:sldMk cId="816024100" sldId="1325"/>
        </pc:sldMkLst>
        <pc:spChg chg="mod">
          <ac:chgData name="임록희" userId="3857a365-e859-4244-85d7-fb49e72032e4" providerId="ADAL" clId="{0261C3EE-E121-4EA2-816F-55A5E642D6CD}" dt="2022-02-21T04:13:29.621" v="171" actId="1038"/>
          <ac:spMkLst>
            <pc:docMk/>
            <pc:sldMk cId="816024100" sldId="1325"/>
            <ac:spMk id="18" creationId="{0BE202BE-B413-45A9-ABC8-7BF7061BA11C}"/>
          </ac:spMkLst>
        </pc:spChg>
        <pc:spChg chg="add mod">
          <ac:chgData name="임록희" userId="3857a365-e859-4244-85d7-fb49e72032e4" providerId="ADAL" clId="{0261C3EE-E121-4EA2-816F-55A5E642D6CD}" dt="2022-02-21T04:13:01.011" v="125" actId="1076"/>
          <ac:spMkLst>
            <pc:docMk/>
            <pc:sldMk cId="816024100" sldId="1325"/>
            <ac:spMk id="19" creationId="{CECAAAEB-F377-4319-A2BD-7457C7DBCF83}"/>
          </ac:spMkLst>
        </pc:spChg>
        <pc:spChg chg="mod">
          <ac:chgData name="임록희" userId="3857a365-e859-4244-85d7-fb49e72032e4" providerId="ADAL" clId="{0261C3EE-E121-4EA2-816F-55A5E642D6CD}" dt="2022-02-21T04:14:24.928" v="189" actId="1036"/>
          <ac:spMkLst>
            <pc:docMk/>
            <pc:sldMk cId="816024100" sldId="1325"/>
            <ac:spMk id="21" creationId="{04EF1C90-2BC3-45EB-839C-ED367ECFF8A3}"/>
          </ac:spMkLst>
        </pc:spChg>
        <pc:spChg chg="mod">
          <ac:chgData name="임록희" userId="3857a365-e859-4244-85d7-fb49e72032e4" providerId="ADAL" clId="{0261C3EE-E121-4EA2-816F-55A5E642D6CD}" dt="2022-02-21T04:12:24.883" v="108" actId="1076"/>
          <ac:spMkLst>
            <pc:docMk/>
            <pc:sldMk cId="816024100" sldId="1325"/>
            <ac:spMk id="23" creationId="{C8F8422C-B3F7-4E72-AF6D-7B974EB6D034}"/>
          </ac:spMkLst>
        </pc:spChg>
        <pc:spChg chg="mod">
          <ac:chgData name="임록희" userId="3857a365-e859-4244-85d7-fb49e72032e4" providerId="ADAL" clId="{0261C3EE-E121-4EA2-816F-55A5E642D6CD}" dt="2022-02-21T04:14:54.726" v="197" actId="1076"/>
          <ac:spMkLst>
            <pc:docMk/>
            <pc:sldMk cId="816024100" sldId="1325"/>
            <ac:spMk id="24" creationId="{F8349399-AFB4-49E4-9AFC-CFF392C9333A}"/>
          </ac:spMkLst>
        </pc:spChg>
        <pc:spChg chg="del">
          <ac:chgData name="임록희" userId="3857a365-e859-4244-85d7-fb49e72032e4" providerId="ADAL" clId="{0261C3EE-E121-4EA2-816F-55A5E642D6CD}" dt="2022-02-21T04:15:45.345" v="207" actId="478"/>
          <ac:spMkLst>
            <pc:docMk/>
            <pc:sldMk cId="816024100" sldId="1325"/>
            <ac:spMk id="25" creationId="{43422287-3F8C-45F2-A662-DF875120810E}"/>
          </ac:spMkLst>
        </pc:spChg>
        <pc:spChg chg="del mod">
          <ac:chgData name="임록희" userId="3857a365-e859-4244-85d7-fb49e72032e4" providerId="ADAL" clId="{0261C3EE-E121-4EA2-816F-55A5E642D6CD}" dt="2022-02-21T04:12:58.365" v="124"/>
          <ac:spMkLst>
            <pc:docMk/>
            <pc:sldMk cId="816024100" sldId="1325"/>
            <ac:spMk id="26" creationId="{5159C65C-8E8C-4301-AF1A-56A869CA2D37}"/>
          </ac:spMkLst>
        </pc:spChg>
        <pc:spChg chg="mod">
          <ac:chgData name="임록희" userId="3857a365-e859-4244-85d7-fb49e72032e4" providerId="ADAL" clId="{0261C3EE-E121-4EA2-816F-55A5E642D6CD}" dt="2022-02-21T04:13:29.621" v="171" actId="1038"/>
          <ac:spMkLst>
            <pc:docMk/>
            <pc:sldMk cId="816024100" sldId="1325"/>
            <ac:spMk id="52" creationId="{A2D044E4-858F-48A3-AF61-93069BD0BD77}"/>
          </ac:spMkLst>
        </pc:spChg>
        <pc:picChg chg="del">
          <ac:chgData name="임록희" userId="3857a365-e859-4244-85d7-fb49e72032e4" providerId="ADAL" clId="{0261C3EE-E121-4EA2-816F-55A5E642D6CD}" dt="2022-02-21T04:11:50.935" v="99" actId="478"/>
          <ac:picMkLst>
            <pc:docMk/>
            <pc:sldMk cId="816024100" sldId="1325"/>
            <ac:picMk id="5" creationId="{08F7BBFA-AC18-4D52-84D2-4F718215DF8E}"/>
          </ac:picMkLst>
        </pc:picChg>
        <pc:picChg chg="add mod ord">
          <ac:chgData name="임록희" userId="3857a365-e859-4244-85d7-fb49e72032e4" providerId="ADAL" clId="{0261C3EE-E121-4EA2-816F-55A5E642D6CD}" dt="2022-02-21T04:12:01.593" v="103" actId="1076"/>
          <ac:picMkLst>
            <pc:docMk/>
            <pc:sldMk cId="816024100" sldId="1325"/>
            <ac:picMk id="6" creationId="{A2B11B75-AAA9-41BC-9329-462FF802EAB9}"/>
          </ac:picMkLst>
        </pc:picChg>
        <pc:picChg chg="del">
          <ac:chgData name="임록희" userId="3857a365-e859-4244-85d7-fb49e72032e4" providerId="ADAL" clId="{0261C3EE-E121-4EA2-816F-55A5E642D6CD}" dt="2022-02-21T04:14:19.866" v="178" actId="478"/>
          <ac:picMkLst>
            <pc:docMk/>
            <pc:sldMk cId="816024100" sldId="1325"/>
            <ac:picMk id="8" creationId="{1D189E37-A3BF-4178-9912-7B0F5A682900}"/>
          </ac:picMkLst>
        </pc:picChg>
        <pc:picChg chg="add del">
          <ac:chgData name="임록희" userId="3857a365-e859-4244-85d7-fb49e72032e4" providerId="ADAL" clId="{0261C3EE-E121-4EA2-816F-55A5E642D6CD}" dt="2022-02-21T04:14:00.933" v="173" actId="478"/>
          <ac:picMkLst>
            <pc:docMk/>
            <pc:sldMk cId="816024100" sldId="1325"/>
            <ac:picMk id="9" creationId="{E29CB3EF-2B1D-445B-B388-D5F71DE9CB92}"/>
          </ac:picMkLst>
        </pc:picChg>
        <pc:picChg chg="del">
          <ac:chgData name="임록희" userId="3857a365-e859-4244-85d7-fb49e72032e4" providerId="ADAL" clId="{0261C3EE-E121-4EA2-816F-55A5E642D6CD}" dt="2022-02-21T04:15:20.303" v="201" actId="478"/>
          <ac:picMkLst>
            <pc:docMk/>
            <pc:sldMk cId="816024100" sldId="1325"/>
            <ac:picMk id="11" creationId="{15DC7166-6493-4547-85E6-56EC3BA89726}"/>
          </ac:picMkLst>
        </pc:picChg>
        <pc:picChg chg="add mod ord">
          <ac:chgData name="임록희" userId="3857a365-e859-4244-85d7-fb49e72032e4" providerId="ADAL" clId="{0261C3EE-E121-4EA2-816F-55A5E642D6CD}" dt="2022-02-21T04:14:26.900" v="190" actId="167"/>
          <ac:picMkLst>
            <pc:docMk/>
            <pc:sldMk cId="816024100" sldId="1325"/>
            <ac:picMk id="12" creationId="{4099EA27-AA2A-41C2-B535-47FB1BC69CB9}"/>
          </ac:picMkLst>
        </pc:picChg>
        <pc:picChg chg="add mod">
          <ac:chgData name="임록희" userId="3857a365-e859-4244-85d7-fb49e72032e4" providerId="ADAL" clId="{0261C3EE-E121-4EA2-816F-55A5E642D6CD}" dt="2022-02-21T04:15:27.601" v="204" actId="1076"/>
          <ac:picMkLst>
            <pc:docMk/>
            <pc:sldMk cId="816024100" sldId="1325"/>
            <ac:picMk id="15" creationId="{D6F4DBB9-6C42-4E14-B0C3-C6E6C5BF4DE2}"/>
          </ac:picMkLst>
        </pc:picChg>
        <pc:cxnChg chg="add mod">
          <ac:chgData name="임록희" userId="3857a365-e859-4244-85d7-fb49e72032e4" providerId="ADAL" clId="{0261C3EE-E121-4EA2-816F-55A5E642D6CD}" dt="2022-02-21T04:15:52.140" v="208" actId="1076"/>
          <ac:cxnSpMkLst>
            <pc:docMk/>
            <pc:sldMk cId="816024100" sldId="1325"/>
            <ac:cxnSpMk id="27" creationId="{C0062512-9C95-487D-B999-54539EA78B5B}"/>
          </ac:cxnSpMkLst>
        </pc:cxnChg>
      </pc:sldChg>
      <pc:sldChg chg="modSp mod">
        <pc:chgData name="임록희" userId="3857a365-e859-4244-85d7-fb49e72032e4" providerId="ADAL" clId="{0261C3EE-E121-4EA2-816F-55A5E642D6CD}" dt="2022-02-21T06:35:24.944" v="6153" actId="20577"/>
        <pc:sldMkLst>
          <pc:docMk/>
          <pc:sldMk cId="2255493084" sldId="1328"/>
        </pc:sldMkLst>
        <pc:spChg chg="mod">
          <ac:chgData name="임록희" userId="3857a365-e859-4244-85d7-fb49e72032e4" providerId="ADAL" clId="{0261C3EE-E121-4EA2-816F-55A5E642D6CD}" dt="2022-02-21T06:35:24.944" v="6153" actId="20577"/>
          <ac:spMkLst>
            <pc:docMk/>
            <pc:sldMk cId="2255493084" sldId="1328"/>
            <ac:spMk id="2" creationId="{00000000-0000-0000-0000-000000000000}"/>
          </ac:spMkLst>
        </pc:spChg>
      </pc:sldChg>
      <pc:sldChg chg="addSp delSp modSp add mod">
        <pc:chgData name="임록희" userId="3857a365-e859-4244-85d7-fb49e72032e4" providerId="ADAL" clId="{0261C3EE-E121-4EA2-816F-55A5E642D6CD}" dt="2022-02-21T05:36:54.162" v="3270" actId="27636"/>
        <pc:sldMkLst>
          <pc:docMk/>
          <pc:sldMk cId="2923057245" sldId="1347"/>
        </pc:sldMkLst>
        <pc:spChg chg="mod">
          <ac:chgData name="임록희" userId="3857a365-e859-4244-85d7-fb49e72032e4" providerId="ADAL" clId="{0261C3EE-E121-4EA2-816F-55A5E642D6CD}" dt="2022-02-21T04:18:58.620" v="220" actId="20577"/>
          <ac:spMkLst>
            <pc:docMk/>
            <pc:sldMk cId="2923057245" sldId="1347"/>
            <ac:spMk id="2" creationId="{86C73BD6-A98C-465B-B325-07FFE5FDE72C}"/>
          </ac:spMkLst>
        </pc:spChg>
        <pc:spChg chg="mod">
          <ac:chgData name="임록희" userId="3857a365-e859-4244-85d7-fb49e72032e4" providerId="ADAL" clId="{0261C3EE-E121-4EA2-816F-55A5E642D6CD}" dt="2022-02-21T05:36:54.162" v="3270" actId="27636"/>
          <ac:spMkLst>
            <pc:docMk/>
            <pc:sldMk cId="2923057245" sldId="1347"/>
            <ac:spMk id="3" creationId="{9B82F562-B523-41DA-9AE8-91477E3857D6}"/>
          </ac:spMkLst>
        </pc:spChg>
        <pc:picChg chg="del">
          <ac:chgData name="임록희" userId="3857a365-e859-4244-85d7-fb49e72032e4" providerId="ADAL" clId="{0261C3EE-E121-4EA2-816F-55A5E642D6CD}" dt="2022-02-21T04:24:18.089" v="857" actId="478"/>
          <ac:picMkLst>
            <pc:docMk/>
            <pc:sldMk cId="2923057245" sldId="1347"/>
            <ac:picMk id="5" creationId="{9D7D5F42-842F-4556-B5D6-ED726F3568B5}"/>
          </ac:picMkLst>
        </pc:picChg>
        <pc:picChg chg="add del mod">
          <ac:chgData name="임록희" userId="3857a365-e859-4244-85d7-fb49e72032e4" providerId="ADAL" clId="{0261C3EE-E121-4EA2-816F-55A5E642D6CD}" dt="2022-02-21T04:25:21.666" v="867" actId="478"/>
          <ac:picMkLst>
            <pc:docMk/>
            <pc:sldMk cId="2923057245" sldId="1347"/>
            <ac:picMk id="7" creationId="{314D4910-BD3B-4530-A2FB-1F19D69A6894}"/>
          </ac:picMkLst>
        </pc:picChg>
        <pc:picChg chg="add mod">
          <ac:chgData name="임록희" userId="3857a365-e859-4244-85d7-fb49e72032e4" providerId="ADAL" clId="{0261C3EE-E121-4EA2-816F-55A5E642D6CD}" dt="2022-02-21T04:25:51.644" v="878" actId="1076"/>
          <ac:picMkLst>
            <pc:docMk/>
            <pc:sldMk cId="2923057245" sldId="1347"/>
            <ac:picMk id="9" creationId="{3A6BA4B3-B5D8-4C3D-977B-0DBFA220CE18}"/>
          </ac:picMkLst>
        </pc:picChg>
        <pc:picChg chg="add del mod">
          <ac:chgData name="임록희" userId="3857a365-e859-4244-85d7-fb49e72032e4" providerId="ADAL" clId="{0261C3EE-E121-4EA2-816F-55A5E642D6CD}" dt="2022-02-21T04:25:54.373" v="879" actId="478"/>
          <ac:picMkLst>
            <pc:docMk/>
            <pc:sldMk cId="2923057245" sldId="1347"/>
            <ac:picMk id="10" creationId="{FFFC76FC-CA40-48D5-80E3-F2B564E2503E}"/>
          </ac:picMkLst>
        </pc:picChg>
      </pc:sldChg>
      <pc:sldChg chg="modSp new del mod">
        <pc:chgData name="임록희" userId="3857a365-e859-4244-85d7-fb49e72032e4" providerId="ADAL" clId="{0261C3EE-E121-4EA2-816F-55A5E642D6CD}" dt="2022-02-21T04:30:38.704" v="917" actId="47"/>
        <pc:sldMkLst>
          <pc:docMk/>
          <pc:sldMk cId="4195996922" sldId="1348"/>
        </pc:sldMkLst>
        <pc:spChg chg="mod">
          <ac:chgData name="임록희" userId="3857a365-e859-4244-85d7-fb49e72032e4" providerId="ADAL" clId="{0261C3EE-E121-4EA2-816F-55A5E642D6CD}" dt="2022-02-21T04:29:50.556" v="896" actId="20577"/>
          <ac:spMkLst>
            <pc:docMk/>
            <pc:sldMk cId="4195996922" sldId="1348"/>
            <ac:spMk id="2" creationId="{3A4FAC69-9867-495C-B424-77031FA9E9C8}"/>
          </ac:spMkLst>
        </pc:spChg>
      </pc:sldChg>
      <pc:sldChg chg="addSp delSp modSp add mod">
        <pc:chgData name="임록희" userId="3857a365-e859-4244-85d7-fb49e72032e4" providerId="ADAL" clId="{0261C3EE-E121-4EA2-816F-55A5E642D6CD}" dt="2022-02-21T08:15:51.552" v="10032" actId="1076"/>
        <pc:sldMkLst>
          <pc:docMk/>
          <pc:sldMk cId="846750114" sldId="1349"/>
        </pc:sldMkLst>
        <pc:spChg chg="mod">
          <ac:chgData name="임록희" userId="3857a365-e859-4244-85d7-fb49e72032e4" providerId="ADAL" clId="{0261C3EE-E121-4EA2-816F-55A5E642D6CD}" dt="2022-02-21T04:30:32.036" v="916" actId="20577"/>
          <ac:spMkLst>
            <pc:docMk/>
            <pc:sldMk cId="846750114" sldId="1349"/>
            <ac:spMk id="2" creationId="{86C73BD6-A98C-465B-B325-07FFE5FDE72C}"/>
          </ac:spMkLst>
        </pc:spChg>
        <pc:spChg chg="mod ord">
          <ac:chgData name="임록희" userId="3857a365-e859-4244-85d7-fb49e72032e4" providerId="ADAL" clId="{0261C3EE-E121-4EA2-816F-55A5E642D6CD}" dt="2022-02-21T07:34:55.653" v="8871" actId="20577"/>
          <ac:spMkLst>
            <pc:docMk/>
            <pc:sldMk cId="846750114" sldId="1349"/>
            <ac:spMk id="3" creationId="{9B82F562-B523-41DA-9AE8-91477E3857D6}"/>
          </ac:spMkLst>
        </pc:spChg>
        <pc:spChg chg="add del mod topLvl">
          <ac:chgData name="임록희" userId="3857a365-e859-4244-85d7-fb49e72032e4" providerId="ADAL" clId="{0261C3EE-E121-4EA2-816F-55A5E642D6CD}" dt="2022-02-21T08:14:29.854" v="10016" actId="478"/>
          <ac:spMkLst>
            <pc:docMk/>
            <pc:sldMk cId="846750114" sldId="1349"/>
            <ac:spMk id="10" creationId="{6290B2C1-88FF-4DE1-BE7E-95A9CFED7D92}"/>
          </ac:spMkLst>
        </pc:spChg>
        <pc:spChg chg="add mod">
          <ac:chgData name="임록희" userId="3857a365-e859-4244-85d7-fb49e72032e4" providerId="ADAL" clId="{0261C3EE-E121-4EA2-816F-55A5E642D6CD}" dt="2022-02-21T07:32:31.441" v="8861" actId="404"/>
          <ac:spMkLst>
            <pc:docMk/>
            <pc:sldMk cId="846750114" sldId="1349"/>
            <ac:spMk id="12" creationId="{3ADF1482-CB3E-4F18-AEAD-553D2F0D80D5}"/>
          </ac:spMkLst>
        </pc:spChg>
        <pc:grpChg chg="add del mod ord">
          <ac:chgData name="임록희" userId="3857a365-e859-4244-85d7-fb49e72032e4" providerId="ADAL" clId="{0261C3EE-E121-4EA2-816F-55A5E642D6CD}" dt="2022-02-21T08:14:29.040" v="10015" actId="478"/>
          <ac:grpSpMkLst>
            <pc:docMk/>
            <pc:sldMk cId="846750114" sldId="1349"/>
            <ac:grpSpMk id="11" creationId="{3E51431B-FBF1-4FC8-A84B-0D854C1007E1}"/>
          </ac:grpSpMkLst>
        </pc:grpChg>
        <pc:picChg chg="add del mod ord modCrop">
          <ac:chgData name="임록희" userId="3857a365-e859-4244-85d7-fb49e72032e4" providerId="ADAL" clId="{0261C3EE-E121-4EA2-816F-55A5E642D6CD}" dt="2022-02-21T07:28:18.106" v="8759" actId="478"/>
          <ac:picMkLst>
            <pc:docMk/>
            <pc:sldMk cId="846750114" sldId="1349"/>
            <ac:picMk id="6" creationId="{3A7EC39B-1260-4093-8F5C-C7EF7CF5B6AF}"/>
          </ac:picMkLst>
        </pc:picChg>
        <pc:picChg chg="add del mod topLvl">
          <ac:chgData name="임록희" userId="3857a365-e859-4244-85d7-fb49e72032e4" providerId="ADAL" clId="{0261C3EE-E121-4EA2-816F-55A5E642D6CD}" dt="2022-02-21T08:14:29.040" v="10015" actId="478"/>
          <ac:picMkLst>
            <pc:docMk/>
            <pc:sldMk cId="846750114" sldId="1349"/>
            <ac:picMk id="8" creationId="{D64B2A43-4723-4D78-9558-7EDCFC814D4E}"/>
          </ac:picMkLst>
        </pc:picChg>
        <pc:picChg chg="del">
          <ac:chgData name="임록희" userId="3857a365-e859-4244-85d7-fb49e72032e4" providerId="ADAL" clId="{0261C3EE-E121-4EA2-816F-55A5E642D6CD}" dt="2022-02-21T04:33:34.898" v="930" actId="478"/>
          <ac:picMkLst>
            <pc:docMk/>
            <pc:sldMk cId="846750114" sldId="1349"/>
            <ac:picMk id="9" creationId="{3A6BA4B3-B5D8-4C3D-977B-0DBFA220CE18}"/>
          </ac:picMkLst>
        </pc:picChg>
        <pc:picChg chg="add del mod">
          <ac:chgData name="임록희" userId="3857a365-e859-4244-85d7-fb49e72032e4" providerId="ADAL" clId="{0261C3EE-E121-4EA2-816F-55A5E642D6CD}" dt="2022-02-21T08:15:20.107" v="10024" actId="478"/>
          <ac:picMkLst>
            <pc:docMk/>
            <pc:sldMk cId="846750114" sldId="1349"/>
            <ac:picMk id="1026" creationId="{DC937BEE-25C9-42CD-821B-D137C046A5E6}"/>
          </ac:picMkLst>
        </pc:picChg>
        <pc:picChg chg="add mod">
          <ac:chgData name="임록희" userId="3857a365-e859-4244-85d7-fb49e72032e4" providerId="ADAL" clId="{0261C3EE-E121-4EA2-816F-55A5E642D6CD}" dt="2022-02-21T08:15:42.724" v="10029" actId="1076"/>
          <ac:picMkLst>
            <pc:docMk/>
            <pc:sldMk cId="846750114" sldId="1349"/>
            <ac:picMk id="1028" creationId="{94B4646E-A5A0-4BB3-89CC-FB9EA6543D5B}"/>
          </ac:picMkLst>
        </pc:picChg>
        <pc:picChg chg="add mod">
          <ac:chgData name="임록희" userId="3857a365-e859-4244-85d7-fb49e72032e4" providerId="ADAL" clId="{0261C3EE-E121-4EA2-816F-55A5E642D6CD}" dt="2022-02-21T08:15:51.552" v="10032" actId="1076"/>
          <ac:picMkLst>
            <pc:docMk/>
            <pc:sldMk cId="846750114" sldId="1349"/>
            <ac:picMk id="1030" creationId="{B47B74A9-F38F-4DF9-BDEE-3EC0EC67335B}"/>
          </ac:picMkLst>
        </pc:picChg>
      </pc:sldChg>
      <pc:sldChg chg="addSp delSp modSp add mod">
        <pc:chgData name="임록희" userId="3857a365-e859-4244-85d7-fb49e72032e4" providerId="ADAL" clId="{0261C3EE-E121-4EA2-816F-55A5E642D6CD}" dt="2022-02-21T07:56:58.291" v="9479" actId="6549"/>
        <pc:sldMkLst>
          <pc:docMk/>
          <pc:sldMk cId="664833038" sldId="1350"/>
        </pc:sldMkLst>
        <pc:spChg chg="mod">
          <ac:chgData name="임록희" userId="3857a365-e859-4244-85d7-fb49e72032e4" providerId="ADAL" clId="{0261C3EE-E121-4EA2-816F-55A5E642D6CD}" dt="2022-02-21T07:56:58.291" v="9479" actId="6549"/>
          <ac:spMkLst>
            <pc:docMk/>
            <pc:sldMk cId="664833038" sldId="1350"/>
            <ac:spMk id="3" creationId="{00000000-0000-0000-0000-000000000000}"/>
          </ac:spMkLst>
        </pc:spChg>
        <pc:spChg chg="add del">
          <ac:chgData name="임록희" userId="3857a365-e859-4244-85d7-fb49e72032e4" providerId="ADAL" clId="{0261C3EE-E121-4EA2-816F-55A5E642D6CD}" dt="2022-02-21T05:02:03.918" v="1473" actId="22"/>
          <ac:spMkLst>
            <pc:docMk/>
            <pc:sldMk cId="664833038" sldId="1350"/>
            <ac:spMk id="7" creationId="{12576885-B209-4D8D-A470-DF9154A9560E}"/>
          </ac:spMkLst>
        </pc:spChg>
        <pc:spChg chg="mod">
          <ac:chgData name="임록희" userId="3857a365-e859-4244-85d7-fb49e72032e4" providerId="ADAL" clId="{0261C3EE-E121-4EA2-816F-55A5E642D6CD}" dt="2022-02-21T06:35:35.980" v="6158" actId="20577"/>
          <ac:spMkLst>
            <pc:docMk/>
            <pc:sldMk cId="664833038" sldId="1350"/>
            <ac:spMk id="8" creationId="{9ABC1E8A-D9DE-4A80-A08B-8359E6BC0211}"/>
          </ac:spMkLst>
        </pc:spChg>
        <pc:spChg chg="add del">
          <ac:chgData name="임록희" userId="3857a365-e859-4244-85d7-fb49e72032e4" providerId="ADAL" clId="{0261C3EE-E121-4EA2-816F-55A5E642D6CD}" dt="2022-02-21T05:19:05.880" v="2567" actId="22"/>
          <ac:spMkLst>
            <pc:docMk/>
            <pc:sldMk cId="664833038" sldId="1350"/>
            <ac:spMk id="11" creationId="{69110930-7175-4397-8B48-732E09573EBE}"/>
          </ac:spMkLst>
        </pc:spChg>
        <pc:spChg chg="add mod">
          <ac:chgData name="임록희" userId="3857a365-e859-4244-85d7-fb49e72032e4" providerId="ADAL" clId="{0261C3EE-E121-4EA2-816F-55A5E642D6CD}" dt="2022-02-21T05:19:34.248" v="2574" actId="14100"/>
          <ac:spMkLst>
            <pc:docMk/>
            <pc:sldMk cId="664833038" sldId="1350"/>
            <ac:spMk id="12" creationId="{D99F17E5-CDBF-49B1-B57E-6AC7D7283AB9}"/>
          </ac:spMkLst>
        </pc:spChg>
        <pc:picChg chg="del">
          <ac:chgData name="임록희" userId="3857a365-e859-4244-85d7-fb49e72032e4" providerId="ADAL" clId="{0261C3EE-E121-4EA2-816F-55A5E642D6CD}" dt="2022-02-21T05:04:26.157" v="1503" actId="478"/>
          <ac:picMkLst>
            <pc:docMk/>
            <pc:sldMk cId="664833038" sldId="1350"/>
            <ac:picMk id="5" creationId="{16D2FAB8-B1C6-5740-96EB-CBDCA6A7F25E}"/>
          </ac:picMkLst>
        </pc:picChg>
        <pc:picChg chg="add mod modCrop">
          <ac:chgData name="임록희" userId="3857a365-e859-4244-85d7-fb49e72032e4" providerId="ADAL" clId="{0261C3EE-E121-4EA2-816F-55A5E642D6CD}" dt="2022-02-21T05:18:58.901" v="2562" actId="1076"/>
          <ac:picMkLst>
            <pc:docMk/>
            <pc:sldMk cId="664833038" sldId="1350"/>
            <ac:picMk id="9" creationId="{4DD9B52D-F776-43CE-8404-8ADDDF715CDE}"/>
          </ac:picMkLst>
        </pc:picChg>
      </pc:sldChg>
      <pc:sldChg chg="addSp delSp modSp add mod ord">
        <pc:chgData name="임록희" userId="3857a365-e859-4244-85d7-fb49e72032e4" providerId="ADAL" clId="{0261C3EE-E121-4EA2-816F-55A5E642D6CD}" dt="2022-02-21T07:52:21.822" v="9215" actId="20577"/>
        <pc:sldMkLst>
          <pc:docMk/>
          <pc:sldMk cId="3767013824" sldId="1351"/>
        </pc:sldMkLst>
        <pc:spChg chg="mod">
          <ac:chgData name="임록희" userId="3857a365-e859-4244-85d7-fb49e72032e4" providerId="ADAL" clId="{0261C3EE-E121-4EA2-816F-55A5E642D6CD}" dt="2022-02-21T07:52:21.822" v="9215" actId="20577"/>
          <ac:spMkLst>
            <pc:docMk/>
            <pc:sldMk cId="3767013824" sldId="1351"/>
            <ac:spMk id="3" creationId="{00000000-0000-0000-0000-000000000000}"/>
          </ac:spMkLst>
        </pc:spChg>
        <pc:spChg chg="mod">
          <ac:chgData name="임록희" userId="3857a365-e859-4244-85d7-fb49e72032e4" providerId="ADAL" clId="{0261C3EE-E121-4EA2-816F-55A5E642D6CD}" dt="2022-02-21T06:35:33.005" v="6157" actId="20577"/>
          <ac:spMkLst>
            <pc:docMk/>
            <pc:sldMk cId="3767013824" sldId="1351"/>
            <ac:spMk id="8" creationId="{9ABC1E8A-D9DE-4A80-A08B-8359E6BC0211}"/>
          </ac:spMkLst>
        </pc:spChg>
        <pc:spChg chg="add mod">
          <ac:chgData name="임록희" userId="3857a365-e859-4244-85d7-fb49e72032e4" providerId="ADAL" clId="{0261C3EE-E121-4EA2-816F-55A5E642D6CD}" dt="2022-02-21T07:48:04.379" v="9074" actId="164"/>
          <ac:spMkLst>
            <pc:docMk/>
            <pc:sldMk cId="3767013824" sldId="1351"/>
            <ac:spMk id="10" creationId="{44B75CFD-C904-4D04-B1C2-207EC9A4F969}"/>
          </ac:spMkLst>
        </pc:spChg>
        <pc:spChg chg="mod ord">
          <ac:chgData name="임록희" userId="3857a365-e859-4244-85d7-fb49e72032e4" providerId="ADAL" clId="{0261C3EE-E121-4EA2-816F-55A5E642D6CD}" dt="2022-02-21T07:48:04.379" v="9074" actId="164"/>
          <ac:spMkLst>
            <pc:docMk/>
            <pc:sldMk cId="3767013824" sldId="1351"/>
            <ac:spMk id="12" creationId="{D99F17E5-CDBF-49B1-B57E-6AC7D7283AB9}"/>
          </ac:spMkLst>
        </pc:spChg>
        <pc:spChg chg="add del mod">
          <ac:chgData name="임록희" userId="3857a365-e859-4244-85d7-fb49e72032e4" providerId="ADAL" clId="{0261C3EE-E121-4EA2-816F-55A5E642D6CD}" dt="2022-02-21T07:38:09.826" v="8886" actId="478"/>
          <ac:spMkLst>
            <pc:docMk/>
            <pc:sldMk cId="3767013824" sldId="1351"/>
            <ac:spMk id="13" creationId="{11B54E87-90DF-4A7E-81EE-A15D95ECF727}"/>
          </ac:spMkLst>
        </pc:spChg>
        <pc:grpChg chg="add mod">
          <ac:chgData name="임록희" userId="3857a365-e859-4244-85d7-fb49e72032e4" providerId="ADAL" clId="{0261C3EE-E121-4EA2-816F-55A5E642D6CD}" dt="2022-02-21T07:48:06.784" v="9075" actId="1076"/>
          <ac:grpSpMkLst>
            <pc:docMk/>
            <pc:sldMk cId="3767013824" sldId="1351"/>
            <ac:grpSpMk id="16" creationId="{F89F0575-E3C8-4D59-8B38-375470264568}"/>
          </ac:grpSpMkLst>
        </pc:grpChg>
        <pc:picChg chg="add mod">
          <ac:chgData name="임록희" userId="3857a365-e859-4244-85d7-fb49e72032e4" providerId="ADAL" clId="{0261C3EE-E121-4EA2-816F-55A5E642D6CD}" dt="2022-02-21T07:48:04.379" v="9074" actId="164"/>
          <ac:picMkLst>
            <pc:docMk/>
            <pc:sldMk cId="3767013824" sldId="1351"/>
            <ac:picMk id="5" creationId="{999E3F4F-F379-4957-81D8-393950C14C89}"/>
          </ac:picMkLst>
        </pc:picChg>
        <pc:picChg chg="del">
          <ac:chgData name="임록희" userId="3857a365-e859-4244-85d7-fb49e72032e4" providerId="ADAL" clId="{0261C3EE-E121-4EA2-816F-55A5E642D6CD}" dt="2022-02-21T05:22:02.133" v="2595" actId="478"/>
          <ac:picMkLst>
            <pc:docMk/>
            <pc:sldMk cId="3767013824" sldId="1351"/>
            <ac:picMk id="9" creationId="{4DD9B52D-F776-43CE-8404-8ADDDF715CDE}"/>
          </ac:picMkLst>
        </pc:picChg>
        <pc:cxnChg chg="add del mod">
          <ac:chgData name="임록희" userId="3857a365-e859-4244-85d7-fb49e72032e4" providerId="ADAL" clId="{0261C3EE-E121-4EA2-816F-55A5E642D6CD}" dt="2022-02-21T07:43:38.336" v="8992" actId="478"/>
          <ac:cxnSpMkLst>
            <pc:docMk/>
            <pc:sldMk cId="3767013824" sldId="1351"/>
            <ac:cxnSpMk id="7" creationId="{7FAC87E4-1666-4644-A3DE-56DD38F948FB}"/>
          </ac:cxnSpMkLst>
        </pc:cxnChg>
        <pc:cxnChg chg="add mod">
          <ac:chgData name="임록희" userId="3857a365-e859-4244-85d7-fb49e72032e4" providerId="ADAL" clId="{0261C3EE-E121-4EA2-816F-55A5E642D6CD}" dt="2022-02-21T07:48:04.379" v="9074" actId="164"/>
          <ac:cxnSpMkLst>
            <pc:docMk/>
            <pc:sldMk cId="3767013824" sldId="1351"/>
            <ac:cxnSpMk id="11" creationId="{D40BAD9F-F284-48FD-BD30-CFA3A686B59A}"/>
          </ac:cxnSpMkLst>
        </pc:cxnChg>
      </pc:sldChg>
      <pc:sldChg chg="addSp delSp modSp add mod">
        <pc:chgData name="임록희" userId="3857a365-e859-4244-85d7-fb49e72032e4" providerId="ADAL" clId="{0261C3EE-E121-4EA2-816F-55A5E642D6CD}" dt="2022-02-21T08:11:48.599" v="9997" actId="14100"/>
        <pc:sldMkLst>
          <pc:docMk/>
          <pc:sldMk cId="4041346331" sldId="1352"/>
        </pc:sldMkLst>
        <pc:spChg chg="mod">
          <ac:chgData name="임록희" userId="3857a365-e859-4244-85d7-fb49e72032e4" providerId="ADAL" clId="{0261C3EE-E121-4EA2-816F-55A5E642D6CD}" dt="2022-02-21T08:11:35.929" v="9994" actId="20577"/>
          <ac:spMkLst>
            <pc:docMk/>
            <pc:sldMk cId="4041346331" sldId="1352"/>
            <ac:spMk id="3" creationId="{00000000-0000-0000-0000-000000000000}"/>
          </ac:spMkLst>
        </pc:spChg>
        <pc:spChg chg="mod">
          <ac:chgData name="임록희" userId="3857a365-e859-4244-85d7-fb49e72032e4" providerId="ADAL" clId="{0261C3EE-E121-4EA2-816F-55A5E642D6CD}" dt="2022-02-21T05:55:14.829" v="4150" actId="20577"/>
          <ac:spMkLst>
            <pc:docMk/>
            <pc:sldMk cId="4041346331" sldId="1352"/>
            <ac:spMk id="8" creationId="{9ABC1E8A-D9DE-4A80-A08B-8359E6BC0211}"/>
          </ac:spMkLst>
        </pc:spChg>
        <pc:spChg chg="add mod">
          <ac:chgData name="임록희" userId="3857a365-e859-4244-85d7-fb49e72032e4" providerId="ADAL" clId="{0261C3EE-E121-4EA2-816F-55A5E642D6CD}" dt="2022-02-21T08:01:36.051" v="9656" actId="164"/>
          <ac:spMkLst>
            <pc:docMk/>
            <pc:sldMk cId="4041346331" sldId="1352"/>
            <ac:spMk id="10" creationId="{EEE09425-6826-4B20-BA7A-DF96D372A1F0}"/>
          </ac:spMkLst>
        </pc:spChg>
        <pc:spChg chg="mod">
          <ac:chgData name="임록희" userId="3857a365-e859-4244-85d7-fb49e72032e4" providerId="ADAL" clId="{0261C3EE-E121-4EA2-816F-55A5E642D6CD}" dt="2022-02-21T08:01:36.051" v="9656" actId="164"/>
          <ac:spMkLst>
            <pc:docMk/>
            <pc:sldMk cId="4041346331" sldId="1352"/>
            <ac:spMk id="12" creationId="{D99F17E5-CDBF-49B1-B57E-6AC7D7283AB9}"/>
          </ac:spMkLst>
        </pc:spChg>
        <pc:spChg chg="add mod">
          <ac:chgData name="임록희" userId="3857a365-e859-4244-85d7-fb49e72032e4" providerId="ADAL" clId="{0261C3EE-E121-4EA2-816F-55A5E642D6CD}" dt="2022-02-21T06:32:04.931" v="5981" actId="571"/>
          <ac:spMkLst>
            <pc:docMk/>
            <pc:sldMk cId="4041346331" sldId="1352"/>
            <ac:spMk id="13" creationId="{9C9E81EF-BDA1-4307-8F28-9FF593A6D47A}"/>
          </ac:spMkLst>
        </pc:spChg>
        <pc:grpChg chg="add mod">
          <ac:chgData name="임록희" userId="3857a365-e859-4244-85d7-fb49e72032e4" providerId="ADAL" clId="{0261C3EE-E121-4EA2-816F-55A5E642D6CD}" dt="2022-02-21T08:01:41.261" v="9657" actId="1076"/>
          <ac:grpSpMkLst>
            <pc:docMk/>
            <pc:sldMk cId="4041346331" sldId="1352"/>
            <ac:grpSpMk id="17" creationId="{A3EA05C3-F21C-44DA-9A48-888080046A40}"/>
          </ac:grpSpMkLst>
        </pc:grpChg>
        <pc:picChg chg="add mod ord">
          <ac:chgData name="임록희" userId="3857a365-e859-4244-85d7-fb49e72032e4" providerId="ADAL" clId="{0261C3EE-E121-4EA2-816F-55A5E642D6CD}" dt="2022-02-21T08:01:36.051" v="9656" actId="164"/>
          <ac:picMkLst>
            <pc:docMk/>
            <pc:sldMk cId="4041346331" sldId="1352"/>
            <ac:picMk id="5" creationId="{5C746BD0-E4AB-43DD-9C24-8DC39FDF2A94}"/>
          </ac:picMkLst>
        </pc:picChg>
        <pc:picChg chg="del">
          <ac:chgData name="임록희" userId="3857a365-e859-4244-85d7-fb49e72032e4" providerId="ADAL" clId="{0261C3EE-E121-4EA2-816F-55A5E642D6CD}" dt="2022-02-21T05:56:02.874" v="4156" actId="478"/>
          <ac:picMkLst>
            <pc:docMk/>
            <pc:sldMk cId="4041346331" sldId="1352"/>
            <ac:picMk id="9" creationId="{4DD9B52D-F776-43CE-8404-8ADDDF715CDE}"/>
          </ac:picMkLst>
        </pc:picChg>
        <pc:cxnChg chg="add del mod">
          <ac:chgData name="임록희" userId="3857a365-e859-4244-85d7-fb49e72032e4" providerId="ADAL" clId="{0261C3EE-E121-4EA2-816F-55A5E642D6CD}" dt="2022-02-21T08:01:52.100" v="9661" actId="478"/>
          <ac:cxnSpMkLst>
            <pc:docMk/>
            <pc:sldMk cId="4041346331" sldId="1352"/>
            <ac:cxnSpMk id="11" creationId="{878C8657-0996-4398-961C-0237F4F3E034}"/>
          </ac:cxnSpMkLst>
        </pc:cxnChg>
        <pc:cxnChg chg="add mod">
          <ac:chgData name="임록희" userId="3857a365-e859-4244-85d7-fb49e72032e4" providerId="ADAL" clId="{0261C3EE-E121-4EA2-816F-55A5E642D6CD}" dt="2022-02-21T08:11:48.599" v="9997" actId="14100"/>
          <ac:cxnSpMkLst>
            <pc:docMk/>
            <pc:sldMk cId="4041346331" sldId="1352"/>
            <ac:cxnSpMk id="21" creationId="{741CEF1D-4376-4C69-B051-2D22A8DF7C56}"/>
          </ac:cxnSpMkLst>
        </pc:cxnChg>
      </pc:sldChg>
      <pc:sldChg chg="modSp add del mod">
        <pc:chgData name="임록희" userId="3857a365-e859-4244-85d7-fb49e72032e4" providerId="ADAL" clId="{0261C3EE-E121-4EA2-816F-55A5E642D6CD}" dt="2022-02-21T06:47:39.871" v="6647" actId="47"/>
        <pc:sldMkLst>
          <pc:docMk/>
          <pc:sldMk cId="4107478000" sldId="1353"/>
        </pc:sldMkLst>
        <pc:spChg chg="mod">
          <ac:chgData name="임록희" userId="3857a365-e859-4244-85d7-fb49e72032e4" providerId="ADAL" clId="{0261C3EE-E121-4EA2-816F-55A5E642D6CD}" dt="2022-02-21T06:42:50.578" v="6221" actId="20577"/>
          <ac:spMkLst>
            <pc:docMk/>
            <pc:sldMk cId="4107478000" sldId="1353"/>
            <ac:spMk id="2" creationId="{00000000-0000-0000-0000-000000000000}"/>
          </ac:spMkLst>
        </pc:spChg>
        <pc:spChg chg="mod">
          <ac:chgData name="임록희" userId="3857a365-e859-4244-85d7-fb49e72032e4" providerId="ADAL" clId="{0261C3EE-E121-4EA2-816F-55A5E642D6CD}" dt="2022-02-21T06:43:17.267" v="6280" actId="20577"/>
          <ac:spMkLst>
            <pc:docMk/>
            <pc:sldMk cId="4107478000" sldId="1353"/>
            <ac:spMk id="14" creationId="{AD71CE8B-CE19-4D66-9793-0A233138B358}"/>
          </ac:spMkLst>
        </pc:spChg>
      </pc:sldChg>
      <pc:sldChg chg="addSp delSp modSp new mod ord">
        <pc:chgData name="임록희" userId="3857a365-e859-4244-85d7-fb49e72032e4" providerId="ADAL" clId="{0261C3EE-E121-4EA2-816F-55A5E642D6CD}" dt="2022-02-21T08:12:17.666" v="10003" actId="20577"/>
        <pc:sldMkLst>
          <pc:docMk/>
          <pc:sldMk cId="15181203" sldId="1354"/>
        </pc:sldMkLst>
        <pc:spChg chg="mod">
          <ac:chgData name="임록희" userId="3857a365-e859-4244-85d7-fb49e72032e4" providerId="ADAL" clId="{0261C3EE-E121-4EA2-816F-55A5E642D6CD}" dt="2022-02-21T06:53:06.071" v="7177" actId="20577"/>
          <ac:spMkLst>
            <pc:docMk/>
            <pc:sldMk cId="15181203" sldId="1354"/>
            <ac:spMk id="2" creationId="{4BBFE3BA-F26E-4EE6-BD48-57A85AA4E3CC}"/>
          </ac:spMkLst>
        </pc:spChg>
        <pc:spChg chg="mod">
          <ac:chgData name="임록희" userId="3857a365-e859-4244-85d7-fb49e72032e4" providerId="ADAL" clId="{0261C3EE-E121-4EA2-816F-55A5E642D6CD}" dt="2022-02-21T07:14:34.672" v="8273" actId="20577"/>
          <ac:spMkLst>
            <pc:docMk/>
            <pc:sldMk cId="15181203" sldId="1354"/>
            <ac:spMk id="3" creationId="{35C01863-2548-4C01-8E04-891890D08C43}"/>
          </ac:spMkLst>
        </pc:spChg>
        <pc:spChg chg="add del mod">
          <ac:chgData name="임록희" userId="3857a365-e859-4244-85d7-fb49e72032e4" providerId="ADAL" clId="{0261C3EE-E121-4EA2-816F-55A5E642D6CD}" dt="2022-02-21T06:43:59.515" v="6285"/>
          <ac:spMkLst>
            <pc:docMk/>
            <pc:sldMk cId="15181203" sldId="1354"/>
            <ac:spMk id="5" creationId="{C8AC08D6-D71A-42DA-BA11-1CE9F60B0502}"/>
          </ac:spMkLst>
        </pc:spChg>
        <pc:spChg chg="add mod">
          <ac:chgData name="임록희" userId="3857a365-e859-4244-85d7-fb49e72032e4" providerId="ADAL" clId="{0261C3EE-E121-4EA2-816F-55A5E642D6CD}" dt="2022-02-21T08:12:17.666" v="10003" actId="20577"/>
          <ac:spMkLst>
            <pc:docMk/>
            <pc:sldMk cId="15181203" sldId="1354"/>
            <ac:spMk id="6" creationId="{37EA8D0C-277C-4184-8F45-60BCD6A34069}"/>
          </ac:spMkLst>
        </pc:spChg>
      </pc:sldChg>
      <pc:sldChg chg="addSp delSp modSp add mod">
        <pc:chgData name="임록희" userId="3857a365-e859-4244-85d7-fb49e72032e4" providerId="ADAL" clId="{0261C3EE-E121-4EA2-816F-55A5E642D6CD}" dt="2022-02-21T07:19:57.390" v="8492" actId="164"/>
        <pc:sldMkLst>
          <pc:docMk/>
          <pc:sldMk cId="744171163" sldId="1355"/>
        </pc:sldMkLst>
        <pc:spChg chg="mod">
          <ac:chgData name="임록희" userId="3857a365-e859-4244-85d7-fb49e72032e4" providerId="ADAL" clId="{0261C3EE-E121-4EA2-816F-55A5E642D6CD}" dt="2022-02-21T06:53:39.285" v="7207" actId="20577"/>
          <ac:spMkLst>
            <pc:docMk/>
            <pc:sldMk cId="744171163" sldId="1355"/>
            <ac:spMk id="2" creationId="{4BBFE3BA-F26E-4EE6-BD48-57A85AA4E3CC}"/>
          </ac:spMkLst>
        </pc:spChg>
        <pc:spChg chg="del mod">
          <ac:chgData name="임록희" userId="3857a365-e859-4244-85d7-fb49e72032e4" providerId="ADAL" clId="{0261C3EE-E121-4EA2-816F-55A5E642D6CD}" dt="2022-02-21T07:03:49.664" v="7542" actId="478"/>
          <ac:spMkLst>
            <pc:docMk/>
            <pc:sldMk cId="744171163" sldId="1355"/>
            <ac:spMk id="3" creationId="{35C01863-2548-4C01-8E04-891890D08C43}"/>
          </ac:spMkLst>
        </pc:spChg>
        <pc:spChg chg="mod">
          <ac:chgData name="임록희" userId="3857a365-e859-4244-85d7-fb49e72032e4" providerId="ADAL" clId="{0261C3EE-E121-4EA2-816F-55A5E642D6CD}" dt="2022-02-21T06:56:55.341" v="7433" actId="14100"/>
          <ac:spMkLst>
            <pc:docMk/>
            <pc:sldMk cId="744171163" sldId="1355"/>
            <ac:spMk id="6" creationId="{37EA8D0C-277C-4184-8F45-60BCD6A34069}"/>
          </ac:spMkLst>
        </pc:spChg>
        <pc:spChg chg="add del mod">
          <ac:chgData name="임록희" userId="3857a365-e859-4244-85d7-fb49e72032e4" providerId="ADAL" clId="{0261C3EE-E121-4EA2-816F-55A5E642D6CD}" dt="2022-02-21T07:03:51.286" v="7543" actId="478"/>
          <ac:spMkLst>
            <pc:docMk/>
            <pc:sldMk cId="744171163" sldId="1355"/>
            <ac:spMk id="9" creationId="{C52A29C0-E4E3-4A9C-90B1-3273E2B7105B}"/>
          </ac:spMkLst>
        </pc:spChg>
        <pc:spChg chg="add mod">
          <ac:chgData name="임록희" userId="3857a365-e859-4244-85d7-fb49e72032e4" providerId="ADAL" clId="{0261C3EE-E121-4EA2-816F-55A5E642D6CD}" dt="2022-02-21T07:16:18.690" v="8333" actId="20577"/>
          <ac:spMkLst>
            <pc:docMk/>
            <pc:sldMk cId="744171163" sldId="1355"/>
            <ac:spMk id="12" creationId="{F0441BC0-59B3-47C1-877E-271ADBEB9E80}"/>
          </ac:spMkLst>
        </pc:spChg>
        <pc:spChg chg="add mod">
          <ac:chgData name="임록희" userId="3857a365-e859-4244-85d7-fb49e72032e4" providerId="ADAL" clId="{0261C3EE-E121-4EA2-816F-55A5E642D6CD}" dt="2022-02-21T07:13:11.858" v="8200" actId="1582"/>
          <ac:spMkLst>
            <pc:docMk/>
            <pc:sldMk cId="744171163" sldId="1355"/>
            <ac:spMk id="13" creationId="{53F0609D-D1CC-4C0F-8A08-7C0D2EE3CA23}"/>
          </ac:spMkLst>
        </pc:spChg>
        <pc:spChg chg="add mod">
          <ac:chgData name="임록희" userId="3857a365-e859-4244-85d7-fb49e72032e4" providerId="ADAL" clId="{0261C3EE-E121-4EA2-816F-55A5E642D6CD}" dt="2022-02-21T07:12:30.639" v="8194" actId="571"/>
          <ac:spMkLst>
            <pc:docMk/>
            <pc:sldMk cId="744171163" sldId="1355"/>
            <ac:spMk id="15" creationId="{02D60AA0-77C6-46E0-84BD-C0F1F232FD11}"/>
          </ac:spMkLst>
        </pc:spChg>
        <pc:spChg chg="add mod">
          <ac:chgData name="임록희" userId="3857a365-e859-4244-85d7-fb49e72032e4" providerId="ADAL" clId="{0261C3EE-E121-4EA2-816F-55A5E642D6CD}" dt="2022-02-21T07:13:11.858" v="8200" actId="1582"/>
          <ac:spMkLst>
            <pc:docMk/>
            <pc:sldMk cId="744171163" sldId="1355"/>
            <ac:spMk id="16" creationId="{828C472D-5D8F-4C34-A0B9-044306E52393}"/>
          </ac:spMkLst>
        </pc:spChg>
        <pc:spChg chg="add mod">
          <ac:chgData name="임록희" userId="3857a365-e859-4244-85d7-fb49e72032e4" providerId="ADAL" clId="{0261C3EE-E121-4EA2-816F-55A5E642D6CD}" dt="2022-02-21T07:13:44.464" v="8203" actId="1582"/>
          <ac:spMkLst>
            <pc:docMk/>
            <pc:sldMk cId="744171163" sldId="1355"/>
            <ac:spMk id="17" creationId="{78657C5D-717A-432C-9234-DE51B015EA18}"/>
          </ac:spMkLst>
        </pc:spChg>
        <pc:spChg chg="add mod">
          <ac:chgData name="임록희" userId="3857a365-e859-4244-85d7-fb49e72032e4" providerId="ADAL" clId="{0261C3EE-E121-4EA2-816F-55A5E642D6CD}" dt="2022-02-21T07:19:57.390" v="8492" actId="164"/>
          <ac:spMkLst>
            <pc:docMk/>
            <pc:sldMk cId="744171163" sldId="1355"/>
            <ac:spMk id="19" creationId="{9E1768A9-78F0-40E0-8A75-5076C2B6F5C6}"/>
          </ac:spMkLst>
        </pc:spChg>
        <pc:grpChg chg="add mod">
          <ac:chgData name="임록희" userId="3857a365-e859-4244-85d7-fb49e72032e4" providerId="ADAL" clId="{0261C3EE-E121-4EA2-816F-55A5E642D6CD}" dt="2022-02-21T07:19:57.390" v="8492" actId="164"/>
          <ac:grpSpMkLst>
            <pc:docMk/>
            <pc:sldMk cId="744171163" sldId="1355"/>
            <ac:grpSpMk id="20" creationId="{5C2EE119-4CA8-49A0-9826-D653EC6B8D8D}"/>
          </ac:grpSpMkLst>
        </pc:grpChg>
        <pc:picChg chg="add mod">
          <ac:chgData name="임록희" userId="3857a365-e859-4244-85d7-fb49e72032e4" providerId="ADAL" clId="{0261C3EE-E121-4EA2-816F-55A5E642D6CD}" dt="2022-02-21T07:05:44.286" v="7559" actId="1076"/>
          <ac:picMkLst>
            <pc:docMk/>
            <pc:sldMk cId="744171163" sldId="1355"/>
            <ac:picMk id="7" creationId="{7FFF278B-FDF2-4ED7-84D1-C67F3A7E9FAF}"/>
          </ac:picMkLst>
        </pc:picChg>
        <pc:picChg chg="add mod">
          <ac:chgData name="임록희" userId="3857a365-e859-4244-85d7-fb49e72032e4" providerId="ADAL" clId="{0261C3EE-E121-4EA2-816F-55A5E642D6CD}" dt="2022-02-21T07:11:33.694" v="8177" actId="1076"/>
          <ac:picMkLst>
            <pc:docMk/>
            <pc:sldMk cId="744171163" sldId="1355"/>
            <ac:picMk id="11" creationId="{B03447AA-76CB-4855-B085-25F493C5CC40}"/>
          </ac:picMkLst>
        </pc:picChg>
        <pc:picChg chg="add mod">
          <ac:chgData name="임록희" userId="3857a365-e859-4244-85d7-fb49e72032e4" providerId="ADAL" clId="{0261C3EE-E121-4EA2-816F-55A5E642D6CD}" dt="2022-02-21T07:12:30.639" v="8194" actId="571"/>
          <ac:picMkLst>
            <pc:docMk/>
            <pc:sldMk cId="744171163" sldId="1355"/>
            <ac:picMk id="14" creationId="{4AA33811-B029-47C1-8A19-F7023142E545}"/>
          </ac:picMkLst>
        </pc:picChg>
        <pc:cxnChg chg="add mod">
          <ac:chgData name="임록희" userId="3857a365-e859-4244-85d7-fb49e72032e4" providerId="ADAL" clId="{0261C3EE-E121-4EA2-816F-55A5E642D6CD}" dt="2022-02-21T07:19:57.390" v="8492" actId="164"/>
          <ac:cxnSpMkLst>
            <pc:docMk/>
            <pc:sldMk cId="744171163" sldId="1355"/>
            <ac:cxnSpMk id="18" creationId="{66F1A611-C78C-48A0-9ED5-CFFBCB1F7EA8}"/>
          </ac:cxnSpMkLst>
        </pc:cxnChg>
      </pc:sldChg>
      <pc:sldChg chg="addSp delSp modSp add mod">
        <pc:chgData name="임록희" userId="3857a365-e859-4244-85d7-fb49e72032e4" providerId="ADAL" clId="{0261C3EE-E121-4EA2-816F-55A5E642D6CD}" dt="2022-02-21T07:25:02.149" v="8758" actId="1038"/>
        <pc:sldMkLst>
          <pc:docMk/>
          <pc:sldMk cId="777095761" sldId="1356"/>
        </pc:sldMkLst>
        <pc:spChg chg="mod">
          <ac:chgData name="임록희" userId="3857a365-e859-4244-85d7-fb49e72032e4" providerId="ADAL" clId="{0261C3EE-E121-4EA2-816F-55A5E642D6CD}" dt="2022-02-21T07:16:35.307" v="8336" actId="20577"/>
          <ac:spMkLst>
            <pc:docMk/>
            <pc:sldMk cId="777095761" sldId="1356"/>
            <ac:spMk id="2" creationId="{4BBFE3BA-F26E-4EE6-BD48-57A85AA4E3CC}"/>
          </ac:spMkLst>
        </pc:spChg>
        <pc:spChg chg="mod">
          <ac:chgData name="임록희" userId="3857a365-e859-4244-85d7-fb49e72032e4" providerId="ADAL" clId="{0261C3EE-E121-4EA2-816F-55A5E642D6CD}" dt="2022-02-21T07:17:15.434" v="8473" actId="14100"/>
          <ac:spMkLst>
            <pc:docMk/>
            <pc:sldMk cId="777095761" sldId="1356"/>
            <ac:spMk id="6" creationId="{37EA8D0C-277C-4184-8F45-60BCD6A34069}"/>
          </ac:spMkLst>
        </pc:spChg>
        <pc:spChg chg="mod">
          <ac:chgData name="임록희" userId="3857a365-e859-4244-85d7-fb49e72032e4" providerId="ADAL" clId="{0261C3EE-E121-4EA2-816F-55A5E642D6CD}" dt="2022-02-21T07:25:02.149" v="8758" actId="1038"/>
          <ac:spMkLst>
            <pc:docMk/>
            <pc:sldMk cId="777095761" sldId="1356"/>
            <ac:spMk id="12" creationId="{F0441BC0-59B3-47C1-877E-271ADBEB9E80}"/>
          </ac:spMkLst>
        </pc:spChg>
        <pc:spChg chg="mod">
          <ac:chgData name="임록희" userId="3857a365-e859-4244-85d7-fb49e72032e4" providerId="ADAL" clId="{0261C3EE-E121-4EA2-816F-55A5E642D6CD}" dt="2022-02-21T07:25:02.149" v="8758" actId="1038"/>
          <ac:spMkLst>
            <pc:docMk/>
            <pc:sldMk cId="777095761" sldId="1356"/>
            <ac:spMk id="13" creationId="{53F0609D-D1CC-4C0F-8A08-7C0D2EE3CA23}"/>
          </ac:spMkLst>
        </pc:spChg>
        <pc:spChg chg="del">
          <ac:chgData name="임록희" userId="3857a365-e859-4244-85d7-fb49e72032e4" providerId="ADAL" clId="{0261C3EE-E121-4EA2-816F-55A5E642D6CD}" dt="2022-02-21T07:19:39.123" v="8484" actId="478"/>
          <ac:spMkLst>
            <pc:docMk/>
            <pc:sldMk cId="777095761" sldId="1356"/>
            <ac:spMk id="16" creationId="{828C472D-5D8F-4C34-A0B9-044306E52393}"/>
          </ac:spMkLst>
        </pc:spChg>
        <pc:spChg chg="mod">
          <ac:chgData name="임록희" userId="3857a365-e859-4244-85d7-fb49e72032e4" providerId="ADAL" clId="{0261C3EE-E121-4EA2-816F-55A5E642D6CD}" dt="2022-02-21T07:25:02.149" v="8758" actId="1038"/>
          <ac:spMkLst>
            <pc:docMk/>
            <pc:sldMk cId="777095761" sldId="1356"/>
            <ac:spMk id="17" creationId="{78657C5D-717A-432C-9234-DE51B015EA18}"/>
          </ac:spMkLst>
        </pc:spChg>
        <pc:spChg chg="mod">
          <ac:chgData name="임록희" userId="3857a365-e859-4244-85d7-fb49e72032e4" providerId="ADAL" clId="{0261C3EE-E121-4EA2-816F-55A5E642D6CD}" dt="2022-02-21T07:19:51.282" v="8490" actId="164"/>
          <ac:spMkLst>
            <pc:docMk/>
            <pc:sldMk cId="777095761" sldId="1356"/>
            <ac:spMk id="19" creationId="{9E1768A9-78F0-40E0-8A75-5076C2B6F5C6}"/>
          </ac:spMkLst>
        </pc:spChg>
        <pc:grpChg chg="add mod">
          <ac:chgData name="임록희" userId="3857a365-e859-4244-85d7-fb49e72032e4" providerId="ADAL" clId="{0261C3EE-E121-4EA2-816F-55A5E642D6CD}" dt="2022-02-21T07:25:02.149" v="8758" actId="1038"/>
          <ac:grpSpMkLst>
            <pc:docMk/>
            <pc:sldMk cId="777095761" sldId="1356"/>
            <ac:grpSpMk id="8" creationId="{FE1998F9-3A2C-4678-9993-8B1140C89E27}"/>
          </ac:grpSpMkLst>
        </pc:grpChg>
        <pc:picChg chg="add mod ord">
          <ac:chgData name="임록희" userId="3857a365-e859-4244-85d7-fb49e72032e4" providerId="ADAL" clId="{0261C3EE-E121-4EA2-816F-55A5E642D6CD}" dt="2022-02-21T07:25:02.149" v="8758" actId="1038"/>
          <ac:picMkLst>
            <pc:docMk/>
            <pc:sldMk cId="777095761" sldId="1356"/>
            <ac:picMk id="5" creationId="{5D0EA0E7-ADE6-4252-9498-8B300BBBAEA6}"/>
          </ac:picMkLst>
        </pc:picChg>
        <pc:picChg chg="del">
          <ac:chgData name="임록희" userId="3857a365-e859-4244-85d7-fb49e72032e4" providerId="ADAL" clId="{0261C3EE-E121-4EA2-816F-55A5E642D6CD}" dt="2022-02-21T07:19:32.976" v="8481" actId="478"/>
          <ac:picMkLst>
            <pc:docMk/>
            <pc:sldMk cId="777095761" sldId="1356"/>
            <ac:picMk id="7" creationId="{7FFF278B-FDF2-4ED7-84D1-C67F3A7E9FAF}"/>
          </ac:picMkLst>
        </pc:picChg>
        <pc:picChg chg="add mod ord">
          <ac:chgData name="임록희" userId="3857a365-e859-4244-85d7-fb49e72032e4" providerId="ADAL" clId="{0261C3EE-E121-4EA2-816F-55A5E642D6CD}" dt="2022-02-21T07:25:02.149" v="8758" actId="1038"/>
          <ac:picMkLst>
            <pc:docMk/>
            <pc:sldMk cId="777095761" sldId="1356"/>
            <ac:picMk id="10" creationId="{D1E6A1FA-56BC-4EE4-B917-EADECEF35A58}"/>
          </ac:picMkLst>
        </pc:picChg>
        <pc:picChg chg="del">
          <ac:chgData name="임록희" userId="3857a365-e859-4244-85d7-fb49e72032e4" providerId="ADAL" clId="{0261C3EE-E121-4EA2-816F-55A5E642D6CD}" dt="2022-02-21T07:20:48.174" v="8504" actId="478"/>
          <ac:picMkLst>
            <pc:docMk/>
            <pc:sldMk cId="777095761" sldId="1356"/>
            <ac:picMk id="11" creationId="{B03447AA-76CB-4855-B085-25F493C5CC40}"/>
          </ac:picMkLst>
        </pc:picChg>
        <pc:cxnChg chg="mod">
          <ac:chgData name="임록희" userId="3857a365-e859-4244-85d7-fb49e72032e4" providerId="ADAL" clId="{0261C3EE-E121-4EA2-816F-55A5E642D6CD}" dt="2022-02-21T07:19:51.282" v="8490" actId="164"/>
          <ac:cxnSpMkLst>
            <pc:docMk/>
            <pc:sldMk cId="777095761" sldId="1356"/>
            <ac:cxnSpMk id="18" creationId="{66F1A611-C78C-48A0-9ED5-CFFBCB1F7EA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FB241-1455-4781-AEEA-6B6B2294DEAD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809D9-452D-440B-B03F-1F8D2B5AD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81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09D9-452D-440B-B03F-1F8D2B5AD7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45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09D9-452D-440B-B03F-1F8D2B5AD7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52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09D9-452D-440B-B03F-1F8D2B5AD7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62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09D9-452D-440B-B03F-1F8D2B5AD7D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09D9-452D-440B-B03F-1F8D2B5AD7D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2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09D9-452D-440B-B03F-1F8D2B5AD7D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4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09D9-452D-440B-B03F-1F8D2B5AD7D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27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09D9-452D-440B-B03F-1F8D2B5AD7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80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09D9-452D-440B-B03F-1F8D2B5AD7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79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09D9-452D-440B-B03F-1F8D2B5AD7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79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09D9-452D-440B-B03F-1F8D2B5AD7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09D9-452D-440B-B03F-1F8D2B5AD7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53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09D9-452D-440B-B03F-1F8D2B5AD7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16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09D9-452D-440B-B03F-1F8D2B5AD7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2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09D9-452D-440B-B03F-1F8D2B5AD7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09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 타이틀(서경 한글 로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3200" b="1" baseline="0">
                <a:solidFill>
                  <a:srgbClr val="17375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/>
              <a:t>PPT TITLE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293096"/>
            <a:ext cx="8534400" cy="36004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201x.xx.xx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4" hasCustomPrompt="1"/>
          </p:nvPr>
        </p:nvSpPr>
        <p:spPr>
          <a:xfrm>
            <a:off x="1836075" y="5003774"/>
            <a:ext cx="8534400" cy="360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ko-KR" altLang="en-US"/>
              <a:t>작성자</a:t>
            </a:r>
            <a:r>
              <a:rPr lang="en-US" altLang="ko-KR"/>
              <a:t>(</a:t>
            </a:r>
            <a:r>
              <a:rPr lang="ko-KR" altLang="en-US"/>
              <a:t>이메일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1" y="4679056"/>
            <a:ext cx="8541674" cy="324718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/>
              <a:t>기관명</a:t>
            </a:r>
          </a:p>
        </p:txBody>
      </p:sp>
    </p:spTree>
    <p:extLst>
      <p:ext uri="{BB962C8B-B14F-4D97-AF65-F5344CB8AC3E}">
        <p14:creationId xmlns:p14="http://schemas.microsoft.com/office/powerpoint/2010/main" val="644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526813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©2022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6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(Unused) 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051563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286" y="4678224"/>
            <a:ext cx="7862956" cy="945336"/>
          </a:xfrm>
          <a:effectLst>
            <a:outerShdw blurRad="12700" dist="12700" dir="5400000" algn="ctr" rotWithShape="0">
              <a:schemeClr val="tx1">
                <a:alpha val="50000"/>
              </a:schemeClr>
            </a:outerShdw>
          </a:effectLst>
        </p:spPr>
        <p:txBody>
          <a:bodyPr lIns="0" tIns="0" rIns="0" bIns="0" anchor="ctr" anchorCtr="0">
            <a:noAutofit/>
          </a:bodyPr>
          <a:lstStyle>
            <a:lvl1pPr algn="l">
              <a:lnSpc>
                <a:spcPts val="3840"/>
              </a:lnSpc>
              <a:defRPr lang="en-US" sz="4800" dirty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288" y="5715000"/>
            <a:ext cx="11410555" cy="739670"/>
          </a:xfrm>
        </p:spPr>
        <p:txBody>
          <a:bodyPr lIns="0" tIns="0" rIns="0" bIns="0" anchor="b">
            <a:noAutofit/>
          </a:bodyPr>
          <a:lstStyle>
            <a:lvl1pPr marL="411480" marR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>
                    <a:lumMod val="65000"/>
                  </a:schemeClr>
                </a:solidFill>
                <a:effectLst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411480" marR="0" lvl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360" b="0" i="0" u="none" strike="noStrike" kern="1200" cap="none" spc="0" normalizeH="0" baseline="0" noProof="0">
                <a:ln>
                  <a:noFill/>
                </a:ln>
                <a:solidFill>
                  <a:srgbClr val="80808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subtitle style</a:t>
            </a:r>
            <a:endParaRPr kumimoji="0" lang="en-US" sz="3360" b="0" i="0" u="none" strike="noStrike" kern="1200" cap="none" spc="0" normalizeH="0" baseline="0" noProof="0" dirty="0">
              <a:ln>
                <a:noFill/>
              </a:ln>
              <a:solidFill>
                <a:srgbClr val="80808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87" y="2606040"/>
            <a:ext cx="2692400" cy="17830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3052" y="2606041"/>
            <a:ext cx="1595120" cy="17647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2606041"/>
            <a:ext cx="1584960" cy="17647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763" y="2613661"/>
            <a:ext cx="1656080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9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0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8" y="2012309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3830" y="2397035"/>
            <a:ext cx="7242628" cy="1282492"/>
          </a:xfrm>
        </p:spPr>
        <p:txBody>
          <a:bodyPr anchor="b"/>
          <a:lstStyle>
            <a:lvl1pPr algn="l">
              <a:defRPr sz="48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2" y="4174821"/>
            <a:ext cx="10283372" cy="837277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06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  <a:noFill/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  <a:noFill/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526813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©2022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76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7" y="1535114"/>
            <a:ext cx="5389033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526813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©2022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42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noFill/>
        </p:spPr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609600" y="1447800"/>
            <a:ext cx="10972800" cy="493004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3526813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©2022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4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67543" y="2710661"/>
            <a:ext cx="11101249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indent="0" algn="ctr">
              <a:spcBef>
                <a:spcPct val="20000"/>
              </a:spcBef>
              <a:buSzPct val="100000"/>
              <a:buFontTx/>
              <a:buNone/>
              <a:defRPr sz="3600" b="1" baseline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500" b="1">
                <a:latin typeface="+mn-ea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300" b="1">
                <a:latin typeface="+mn-ea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300" b="1">
                <a:latin typeface="+mn-ea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300" b="1">
                <a:latin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ko-KR" altLang="en-US" sz="4000" noProof="0">
                <a:solidFill>
                  <a:schemeClr val="accent1">
                    <a:lumMod val="50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2008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</p:spPr>
        <p:txBody>
          <a:bodyPr anchor="b"/>
          <a:lstStyle>
            <a:lvl1pPr algn="l">
              <a:lnSpc>
                <a:spcPct val="100000"/>
              </a:lnSpc>
              <a:defRPr sz="2400" b="1" baseline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526813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©2022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35101"/>
            <a:ext cx="10972800" cy="4889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4320" b="0" i="0" u="none" strike="noStrike" kern="1200" cap="none" spc="0" normalizeH="0" baseline="0" noProof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6503652"/>
            <a:ext cx="12204700" cy="361249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101600" y="6454056"/>
            <a:ext cx="4572000" cy="365125"/>
          </a:xfrm>
          <a:prstGeom prst="rect">
            <a:avLst/>
          </a:prstGeom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8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D9077D98-EF84-479F-B0A6-B3152D61A2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86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73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548640" rtl="0" eaLnBrk="1" latinLnBrk="0" hangingPunct="1">
        <a:lnSpc>
          <a:spcPts val="4320"/>
        </a:lnSpc>
        <a:spcBef>
          <a:spcPct val="0"/>
        </a:spcBef>
        <a:buNone/>
        <a:defRPr sz="3840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50520" indent="-350520" algn="l" defTabSz="54864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://rdev.shop/" TargetMode="External"/><Relationship Id="rId4" Type="http://schemas.openxmlformats.org/officeDocument/2006/relationships/hyperlink" Target="http://rdev.shop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ctrTitle"/>
          </p:nvPr>
        </p:nvSpPr>
        <p:spPr>
          <a:xfrm>
            <a:off x="914400" y="2220074"/>
            <a:ext cx="10363200" cy="1470025"/>
          </a:xfrm>
        </p:spPr>
        <p:txBody>
          <a:bodyPr>
            <a:normAutofit/>
          </a:bodyPr>
          <a:lstStyle/>
          <a:p>
            <a:r>
              <a:rPr lang="en-US" altLang="ko-KR" dirty="0"/>
              <a:t>ATM</a:t>
            </a:r>
            <a:r>
              <a:rPr lang="ko-KR" altLang="en-US" dirty="0"/>
              <a:t> 프로그램</a:t>
            </a:r>
            <a:br>
              <a:rPr lang="en-US" altLang="ko-KR" dirty="0"/>
            </a:br>
            <a:r>
              <a:rPr lang="en-US" altLang="ko-KR" sz="2400" dirty="0"/>
              <a:t>(HTML, CSS, JavaScript, jQuery, Python, MongoDB, Web service)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Power Information Network LAB.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890B9-257B-423A-AC08-7E6BB5A8DE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2022.04.12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73C5BD6-47EC-4A15-B9E0-3A59BBE1CA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임록희</a:t>
            </a:r>
            <a:r>
              <a:rPr lang="en-US" altLang="ko-KR" dirty="0"/>
              <a:t>(rdev99@naver.com)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40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73BD6-A98C-465B-B325-07FFE5FD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2F562-B523-41DA-9AE8-91477E385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귀도 반 </a:t>
            </a:r>
            <a:r>
              <a:rPr lang="ko-KR" altLang="en-US" dirty="0" err="1"/>
              <a:t>로섬이</a:t>
            </a:r>
            <a:r>
              <a:rPr lang="ko-KR" altLang="en-US" dirty="0"/>
              <a:t> </a:t>
            </a:r>
            <a:r>
              <a:rPr lang="en-US" altLang="ko-KR" dirty="0"/>
              <a:t>1991</a:t>
            </a:r>
            <a:r>
              <a:rPr lang="ko-KR" altLang="en-US" dirty="0"/>
              <a:t>년에 발표한 프로그래밍 언어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자동 메모리 관리</a:t>
            </a:r>
            <a:endParaRPr lang="en-US" altLang="ko-KR" dirty="0"/>
          </a:p>
          <a:p>
            <a:pPr marL="1097280" lvl="2" indent="0">
              <a:buNone/>
            </a:pPr>
            <a:endParaRPr lang="en-US" altLang="ko-KR" dirty="0"/>
          </a:p>
          <a:p>
            <a:r>
              <a:rPr lang="ko-KR" altLang="en-US" dirty="0"/>
              <a:t>패키지 설치</a:t>
            </a:r>
            <a:endParaRPr lang="en-US" altLang="ko-KR" dirty="0"/>
          </a:p>
          <a:p>
            <a:pPr lvl="1"/>
            <a:r>
              <a:rPr lang="en-US" altLang="ko-KR" dirty="0"/>
              <a:t>Python</a:t>
            </a:r>
            <a:r>
              <a:rPr lang="ko-KR" altLang="en-US" dirty="0"/>
              <a:t>에서 패키지는 모듈</a:t>
            </a:r>
            <a:r>
              <a:rPr lang="en-US" altLang="ko-KR" dirty="0"/>
              <a:t>(</a:t>
            </a:r>
            <a:r>
              <a:rPr lang="ko-KR" altLang="en-US" dirty="0"/>
              <a:t>일종의 기능들 묶음</a:t>
            </a:r>
            <a:r>
              <a:rPr lang="en-US" altLang="ko-KR" dirty="0"/>
              <a:t>)</a:t>
            </a:r>
            <a:r>
              <a:rPr lang="ko-KR" altLang="en-US" dirty="0"/>
              <a:t>을 모아 놓은 단위</a:t>
            </a:r>
            <a:endParaRPr lang="en-US" altLang="ko-KR" dirty="0"/>
          </a:p>
          <a:p>
            <a:pPr lvl="2"/>
            <a:r>
              <a:rPr lang="ko-KR" altLang="en-US" dirty="0"/>
              <a:t>이런 패키지의 묶음을 라이브러리라고 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본 프로젝트에서 외부 라이브러리를 사용하기 위해 패키지 설치</a:t>
            </a:r>
            <a:endParaRPr lang="en-US" altLang="ko-KR" dirty="0"/>
          </a:p>
          <a:p>
            <a:pPr lvl="2"/>
            <a:r>
              <a:rPr lang="en-US" altLang="ko-KR" dirty="0"/>
              <a:t>flask, </a:t>
            </a:r>
            <a:r>
              <a:rPr lang="en-US" altLang="ko-KR" dirty="0" err="1"/>
              <a:t>pymongo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1097280" lvl="2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5A45BD-5B05-41B3-851E-0FF8702B8A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026" name="Picture 2" descr="파이썬2 마지막 버전 공개…3.0 전환 필요 - 지디넷코리아">
            <a:extLst>
              <a:ext uri="{FF2B5EF4-FFF2-40B4-BE49-F238E27FC236}">
                <a16:creationId xmlns:a16="http://schemas.microsoft.com/office/drawing/2014/main" id="{62E0FB73-AD7F-406C-BB32-2F3387A31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036" y="5555036"/>
            <a:ext cx="2503964" cy="84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63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ACD4C4-0DE8-415A-82AF-8A98B84B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114898-2D0A-49BF-8BD6-972171AC5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35101"/>
            <a:ext cx="11399083" cy="4965700"/>
          </a:xfrm>
        </p:spPr>
        <p:txBody>
          <a:bodyPr/>
          <a:lstStyle/>
          <a:p>
            <a:r>
              <a:rPr lang="en-US" altLang="ko-KR" dirty="0"/>
              <a:t>Micro Web Framework</a:t>
            </a:r>
          </a:p>
          <a:p>
            <a:pPr lvl="1"/>
            <a:r>
              <a:rPr lang="en-US" altLang="ko-KR" dirty="0"/>
              <a:t>Python</a:t>
            </a:r>
            <a:r>
              <a:rPr lang="ko-KR" altLang="en-US" dirty="0"/>
              <a:t> 기반의 웹 프레임워크</a:t>
            </a:r>
            <a:endParaRPr lang="en-US" altLang="ko-KR" dirty="0"/>
          </a:p>
          <a:p>
            <a:pPr lvl="1"/>
            <a:r>
              <a:rPr lang="ko-KR" altLang="en-US" dirty="0"/>
              <a:t>웹 사이트</a:t>
            </a:r>
            <a:r>
              <a:rPr lang="en-US" altLang="ko-KR" dirty="0"/>
              <a:t>,  API </a:t>
            </a:r>
            <a:r>
              <a:rPr lang="ko-KR" altLang="en-US" dirty="0"/>
              <a:t>서버를 만드는 데 특화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Python</a:t>
            </a:r>
            <a:r>
              <a:rPr lang="ko-KR" altLang="en-US" dirty="0"/>
              <a:t> 기반으로 웹 개발을 할 때 사용</a:t>
            </a:r>
            <a:endParaRPr lang="en-US" altLang="ko-KR" dirty="0"/>
          </a:p>
          <a:p>
            <a:pPr lvl="1"/>
            <a:r>
              <a:rPr lang="en-US" altLang="ko-KR" dirty="0"/>
              <a:t>Python</a:t>
            </a:r>
            <a:r>
              <a:rPr lang="ko-KR" altLang="en-US" dirty="0"/>
              <a:t>이 </a:t>
            </a:r>
            <a:r>
              <a:rPr lang="en-US" altLang="ko-KR" dirty="0"/>
              <a:t>back-end </a:t>
            </a:r>
            <a:r>
              <a:rPr lang="ko-KR" altLang="en-US" dirty="0"/>
              <a:t>쪽을 담당하고 </a:t>
            </a:r>
            <a:r>
              <a:rPr lang="en-US" altLang="ko-KR" dirty="0"/>
              <a:t>HTML, CSS, JavaScript</a:t>
            </a:r>
            <a:r>
              <a:rPr lang="ko-KR" altLang="en-US" dirty="0"/>
              <a:t>가 </a:t>
            </a:r>
            <a:r>
              <a:rPr lang="en-US" altLang="ko-KR" dirty="0"/>
              <a:t>Front-end</a:t>
            </a:r>
            <a:r>
              <a:rPr lang="ko-KR" altLang="en-US" dirty="0"/>
              <a:t> 쪽을 담당하는 식으로 웹 프로젝트 수행 가능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03F7FC-39D8-417A-822C-7D17C1DD3E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146" name="Picture 2" descr="플라스크 (웹 프레임워크) - 위키백과, 우리 모두의 백과사전">
            <a:extLst>
              <a:ext uri="{FF2B5EF4-FFF2-40B4-BE49-F238E27FC236}">
                <a16:creationId xmlns:a16="http://schemas.microsoft.com/office/drawing/2014/main" id="{97F0A80F-318D-A643-8DE4-A5C196763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784" y="5422899"/>
            <a:ext cx="2170175" cy="8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5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ACD4C4-0DE8-415A-82AF-8A98B84B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mongoDB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114898-2D0A-49BF-8BD6-972171AC5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35101"/>
            <a:ext cx="11399083" cy="4965700"/>
          </a:xfrm>
        </p:spPr>
        <p:txBody>
          <a:bodyPr/>
          <a:lstStyle/>
          <a:p>
            <a:r>
              <a:rPr lang="ko-KR" altLang="en-US" dirty="0" err="1"/>
              <a:t>비관계형</a:t>
            </a:r>
            <a:r>
              <a:rPr lang="ko-KR" altLang="en-US" dirty="0"/>
              <a:t> 데이터베이스 관리 시스템</a:t>
            </a:r>
            <a:endParaRPr lang="en-US" altLang="ko-KR" dirty="0"/>
          </a:p>
          <a:p>
            <a:pPr lvl="1"/>
            <a:r>
              <a:rPr lang="ko-KR" altLang="en-US" dirty="0"/>
              <a:t>자유 오픈소스 소프트웨어</a:t>
            </a:r>
            <a:endParaRPr lang="en-US" altLang="ko-KR" dirty="0"/>
          </a:p>
          <a:p>
            <a:pPr lvl="1"/>
            <a:r>
              <a:rPr lang="en-US" altLang="ko-KR" dirty="0"/>
              <a:t>NoSQL</a:t>
            </a:r>
            <a:r>
              <a:rPr lang="ko-KR" altLang="en-US" dirty="0"/>
              <a:t>의 일종으로 확장성과 성능 우수</a:t>
            </a:r>
            <a:endParaRPr lang="en-US" altLang="ko-KR" dirty="0"/>
          </a:p>
          <a:p>
            <a:pPr lvl="2"/>
            <a:r>
              <a:rPr lang="en-US" altLang="ko-KR" dirty="0"/>
              <a:t>NoSQL(Not only SQL</a:t>
            </a:r>
            <a:r>
              <a:rPr lang="ko-KR" altLang="en-US" dirty="0"/>
              <a:t>의 약어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단순 검색 및 추가 작업이 쉬워 빅데이터 및 실시간 웹 애플리케이션에 자주 쓰임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Schema-less</a:t>
            </a:r>
            <a:r>
              <a:rPr lang="ko-KR" altLang="en-US" dirty="0"/>
              <a:t>로 어떤 형태의 데이터라도 저장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JSON</a:t>
            </a:r>
            <a:r>
              <a:rPr lang="ko-KR" altLang="en-US" dirty="0"/>
              <a:t> 형태로 저장이 가능하여 직관적이고 개발 편리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03F7FC-39D8-417A-822C-7D17C1DD3E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170" name="Picture 2" descr="MongoDB 명령어 (database, collection, document, query, cursor, index)">
            <a:extLst>
              <a:ext uri="{FF2B5EF4-FFF2-40B4-BE49-F238E27FC236}">
                <a16:creationId xmlns:a16="http://schemas.microsoft.com/office/drawing/2014/main" id="{7B84D1BC-C97C-0447-8F14-6BA23402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347" y="5003459"/>
            <a:ext cx="1276767" cy="149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90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ACD4C4-0DE8-415A-82AF-8A98B84B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114898-2D0A-49BF-8BD6-972171AC5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35101"/>
            <a:ext cx="11399083" cy="4965700"/>
          </a:xfrm>
        </p:spPr>
        <p:txBody>
          <a:bodyPr>
            <a:normAutofit/>
          </a:bodyPr>
          <a:lstStyle/>
          <a:p>
            <a:r>
              <a:rPr lang="en-US" altLang="ko-KR" dirty="0"/>
              <a:t>Amazon Web Service</a:t>
            </a:r>
            <a:r>
              <a:rPr lang="ko-KR" altLang="en-US" dirty="0"/>
              <a:t>의 약자</a:t>
            </a:r>
            <a:endParaRPr lang="en-US" altLang="ko-KR" dirty="0"/>
          </a:p>
          <a:p>
            <a:pPr lvl="1"/>
            <a:r>
              <a:rPr lang="ko-KR" altLang="en-US" dirty="0"/>
              <a:t>아마존 닷컴에서 개발한 </a:t>
            </a:r>
            <a:r>
              <a:rPr lang="ko-KR" altLang="en-US" dirty="0" err="1"/>
              <a:t>클라우드</a:t>
            </a:r>
            <a:r>
              <a:rPr lang="ko-KR" altLang="en-US" dirty="0"/>
              <a:t> 컴퓨팅 플랫폼</a:t>
            </a:r>
            <a:endParaRPr lang="en-US" altLang="ko-KR" dirty="0"/>
          </a:p>
          <a:p>
            <a:pPr lvl="1"/>
            <a:r>
              <a:rPr lang="ko-KR" altLang="en-US" dirty="0"/>
              <a:t>네트워킹을 기반으로 가상 컴퓨터와 스토리지</a:t>
            </a:r>
            <a:r>
              <a:rPr lang="en-US" altLang="ko-KR" dirty="0"/>
              <a:t>, </a:t>
            </a:r>
            <a:r>
              <a:rPr lang="ko-KR" altLang="en-US" dirty="0"/>
              <a:t>네트워크 인프라 등 다양한 서비스 제공</a:t>
            </a:r>
            <a:endParaRPr lang="en-US" altLang="ko-KR" dirty="0"/>
          </a:p>
          <a:p>
            <a:pPr lvl="1"/>
            <a:r>
              <a:rPr lang="ko-KR" altLang="en-US" dirty="0"/>
              <a:t>비즈니스와 개발자가 웹 서비스를 사용하여 확장 가능하고 정교한 애플리케이션을 구축하도록 지원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Cloud computing</a:t>
            </a:r>
          </a:p>
          <a:p>
            <a:pPr lvl="1"/>
            <a:r>
              <a:rPr lang="ko-KR" altLang="en-US" dirty="0"/>
              <a:t>물리적인 형태의 실물 컴퓨팅 리소스를 네트워크 기반의 서비스 형태로 제공</a:t>
            </a:r>
            <a:endParaRPr lang="en-US" altLang="ko-KR" dirty="0"/>
          </a:p>
          <a:p>
            <a:pPr lvl="1"/>
            <a:r>
              <a:rPr lang="ko-KR" altLang="en-US" dirty="0"/>
              <a:t>사용자로 하여금 네트워크 상에서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서비스의 자원 사용 의미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03F7FC-39D8-417A-822C-7D17C1DD3E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8194" name="Picture 2" descr="라이브 코드 공유 및 온라인 강사의 삶을 쉽게 - wenyanet">
            <a:extLst>
              <a:ext uri="{FF2B5EF4-FFF2-40B4-BE49-F238E27FC236}">
                <a16:creationId xmlns:a16="http://schemas.microsoft.com/office/drawing/2014/main" id="{6A1BAF31-DF98-EA41-AF9C-9B4CFD805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1" t="15521" r="19091"/>
          <a:stretch/>
        </p:blipFill>
        <p:spPr bwMode="auto">
          <a:xfrm>
            <a:off x="10864879" y="5550688"/>
            <a:ext cx="1244825" cy="8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0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30DA2F3-3DC1-47E3-98CD-9AA513EBD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16F8F0-6462-4DED-9C13-AF0ABCE040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5575"/>
            <a:ext cx="2743200" cy="365125"/>
          </a:xfrm>
        </p:spPr>
        <p:txBody>
          <a:bodyPr/>
          <a:lstStyle/>
          <a:p>
            <a:fld id="{D9077D98-EF84-479F-B0A6-B3152D61A2E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89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프로그램 설명</a:t>
            </a:r>
            <a:r>
              <a:rPr lang="en-US" altLang="ko-KR" dirty="0">
                <a:latin typeface="+mj-ea"/>
              </a:rPr>
              <a:t>(1/7)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4" y="1435101"/>
            <a:ext cx="10721788" cy="4517464"/>
          </a:xfrm>
        </p:spPr>
        <p:txBody>
          <a:bodyPr numCol="2">
            <a:normAutofit/>
          </a:bodyPr>
          <a:lstStyle/>
          <a:p>
            <a:r>
              <a:rPr lang="ko-KR" altLang="en-US" dirty="0"/>
              <a:t> 메뉴</a:t>
            </a:r>
            <a:endParaRPr lang="en-US" altLang="ko-KR" dirty="0"/>
          </a:p>
          <a:p>
            <a:pPr marL="548640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입금</a:t>
            </a:r>
            <a:endParaRPr lang="en-US" altLang="ko-KR" dirty="0"/>
          </a:p>
          <a:p>
            <a:pPr marL="54864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출금</a:t>
            </a:r>
            <a:endParaRPr lang="en-US" altLang="ko-KR" dirty="0"/>
          </a:p>
          <a:p>
            <a:pPr marL="548640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송금</a:t>
            </a:r>
            <a:endParaRPr lang="en-US" altLang="ko-KR" dirty="0"/>
          </a:p>
          <a:p>
            <a:pPr marL="548640" lvl="1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예금 조회</a:t>
            </a:r>
            <a:endParaRPr lang="en-US" altLang="ko-KR" dirty="0"/>
          </a:p>
          <a:p>
            <a:pPr marL="548640" lvl="1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계좌 생성 </a:t>
            </a:r>
            <a:endParaRPr lang="en-US" altLang="ko-KR" dirty="0"/>
          </a:p>
          <a:p>
            <a:pPr marL="548640" lvl="1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비밀번호 변경</a:t>
            </a:r>
            <a:endParaRPr lang="en-US" altLang="ko-KR" dirty="0"/>
          </a:p>
          <a:p>
            <a:pPr marL="548640" lvl="1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관리자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관리자 메뉴</a:t>
            </a:r>
            <a:endParaRPr lang="en-US" altLang="ko-KR" dirty="0"/>
          </a:p>
          <a:p>
            <a:pPr lvl="1"/>
            <a:r>
              <a:rPr lang="ko-KR" altLang="en-US" dirty="0"/>
              <a:t>계좌정지해제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0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프로그램 설명</a:t>
            </a:r>
            <a:r>
              <a:rPr lang="en-US" altLang="ko-KR" dirty="0">
                <a:latin typeface="+mj-ea"/>
              </a:rPr>
              <a:t>_</a:t>
            </a:r>
            <a:r>
              <a:rPr lang="ko-KR" altLang="en-US" sz="3600" dirty="0">
                <a:latin typeface="+mj-ea"/>
              </a:rPr>
              <a:t>기본메뉴</a:t>
            </a:r>
            <a:r>
              <a:rPr lang="en-US" altLang="ko-KR" dirty="0">
                <a:latin typeface="+mj-ea"/>
              </a:rPr>
              <a:t>(2/7)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4" y="1435101"/>
            <a:ext cx="6906764" cy="4530270"/>
          </a:xfrm>
        </p:spPr>
        <p:txBody>
          <a:bodyPr numCol="2">
            <a:normAutofit/>
          </a:bodyPr>
          <a:lstStyle/>
          <a:p>
            <a:r>
              <a:rPr lang="ko-KR" altLang="en-US" sz="2600" dirty="0">
                <a:latin typeface="+mn-ea"/>
              </a:rPr>
              <a:t>입</a:t>
            </a:r>
            <a:r>
              <a:rPr lang="en-US" altLang="ko-KR" sz="2600" dirty="0">
                <a:latin typeface="+mn-ea"/>
              </a:rPr>
              <a:t>,</a:t>
            </a:r>
            <a:r>
              <a:rPr lang="ko-KR" altLang="en-US" sz="2600" dirty="0">
                <a:latin typeface="+mn-ea"/>
              </a:rPr>
              <a:t>출금</a:t>
            </a:r>
            <a:endParaRPr lang="en-US" altLang="ko-KR" sz="2600" dirty="0">
              <a:latin typeface="+mn-ea"/>
            </a:endParaRPr>
          </a:p>
          <a:p>
            <a:pPr lvl="1"/>
            <a:r>
              <a:rPr lang="ko-KR" altLang="en-US" sz="2200" dirty="0"/>
              <a:t>은행 선택 </a:t>
            </a:r>
            <a:endParaRPr lang="en-US" altLang="ko-KR" sz="2200" dirty="0"/>
          </a:p>
          <a:p>
            <a:pPr lvl="1"/>
            <a:r>
              <a:rPr lang="ko-KR" altLang="en-US" sz="2200" dirty="0"/>
              <a:t>계좌 입력</a:t>
            </a:r>
            <a:endParaRPr lang="en-US" altLang="ko-KR" sz="2200" dirty="0"/>
          </a:p>
          <a:p>
            <a:pPr lvl="1"/>
            <a:r>
              <a:rPr lang="ko-KR" altLang="en-US" sz="2200" dirty="0"/>
              <a:t>비밀번호  입력</a:t>
            </a:r>
            <a:r>
              <a:rPr lang="en-US" altLang="ko-KR" sz="2200" dirty="0"/>
              <a:t>(</a:t>
            </a:r>
            <a:r>
              <a:rPr lang="ko-KR" altLang="en-US" sz="2200" dirty="0"/>
              <a:t>출금</a:t>
            </a:r>
            <a:r>
              <a:rPr lang="en-US" altLang="ko-KR" sz="2200" dirty="0"/>
              <a:t>)</a:t>
            </a:r>
          </a:p>
          <a:p>
            <a:pPr lvl="1"/>
            <a:r>
              <a:rPr lang="ko-KR" altLang="en-US" sz="2200" dirty="0"/>
              <a:t>금액 입력</a:t>
            </a:r>
            <a:endParaRPr lang="en-US" altLang="ko-KR" sz="2200" dirty="0"/>
          </a:p>
          <a:p>
            <a:pPr lvl="1"/>
            <a:r>
              <a:rPr lang="ko-KR" altLang="en-US" sz="2200" dirty="0"/>
              <a:t>이후 입출금</a:t>
            </a:r>
            <a:endParaRPr lang="en-US" altLang="ko-KR" sz="2200" dirty="0"/>
          </a:p>
          <a:p>
            <a:pPr lvl="1"/>
            <a:r>
              <a:rPr lang="ko-KR" altLang="en-US" sz="2200" dirty="0"/>
              <a:t>거래명세표</a:t>
            </a:r>
            <a:endParaRPr lang="en-US" altLang="ko-KR" sz="2200" dirty="0"/>
          </a:p>
          <a:p>
            <a:pPr lvl="1"/>
            <a:endParaRPr lang="en-US" altLang="ko-KR" sz="2200" dirty="0"/>
          </a:p>
          <a:p>
            <a:pPr lvl="1"/>
            <a:endParaRPr lang="en-US" altLang="ko-KR" sz="2200" dirty="0"/>
          </a:p>
          <a:p>
            <a:pPr lvl="1"/>
            <a:endParaRPr lang="en-US" altLang="ko-KR" sz="2200" dirty="0"/>
          </a:p>
          <a:p>
            <a:pPr lvl="1"/>
            <a:endParaRPr lang="en-US" altLang="ko-KR" sz="2200" dirty="0"/>
          </a:p>
          <a:p>
            <a:pPr lvl="1"/>
            <a:endParaRPr lang="en-US" altLang="ko-KR" sz="2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72AC1FA-7875-4A1A-8CB1-E352AA362268}"/>
              </a:ext>
            </a:extLst>
          </p:cNvPr>
          <p:cNvSpPr txBox="1">
            <a:spLocks/>
          </p:cNvSpPr>
          <p:nvPr/>
        </p:nvSpPr>
        <p:spPr>
          <a:xfrm>
            <a:off x="5781675" y="1435101"/>
            <a:ext cx="7889966" cy="4530270"/>
          </a:xfrm>
          <a:prstGeom prst="rect">
            <a:avLst/>
          </a:prstGeom>
          <a:noFill/>
        </p:spPr>
        <p:txBody>
          <a:bodyPr vert="horz" lIns="91440" tIns="45720" rIns="91440" bIns="45720" numCol="2" rtlCol="0">
            <a:normAutofit/>
          </a:bodyPr>
          <a:lstStyle>
            <a:lvl1pPr marL="350520" indent="-350520" algn="l" defTabSz="5486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600" dirty="0">
                <a:latin typeface="+mn-ea"/>
              </a:rPr>
              <a:t>송금</a:t>
            </a:r>
            <a:endParaRPr lang="en-US" altLang="ko-KR" sz="2600" dirty="0">
              <a:latin typeface="+mn-ea"/>
            </a:endParaRPr>
          </a:p>
          <a:p>
            <a:pPr lvl="1"/>
            <a:r>
              <a:rPr lang="ko-KR" altLang="en-US" sz="2200" dirty="0">
                <a:latin typeface="+mn-ea"/>
              </a:rPr>
              <a:t>본인 은행 선택 </a:t>
            </a:r>
            <a:endParaRPr lang="en-US" altLang="ko-KR" sz="2200" dirty="0">
              <a:latin typeface="+mn-ea"/>
            </a:endParaRPr>
          </a:p>
          <a:p>
            <a:pPr lvl="1"/>
            <a:r>
              <a:rPr lang="ko-KR" altLang="en-US" sz="2200" dirty="0">
                <a:latin typeface="+mn-ea"/>
              </a:rPr>
              <a:t>본인 계좌 입력</a:t>
            </a:r>
            <a:endParaRPr lang="en-US" altLang="ko-KR" sz="2200" dirty="0">
              <a:latin typeface="+mn-ea"/>
            </a:endParaRPr>
          </a:p>
          <a:p>
            <a:pPr lvl="1"/>
            <a:r>
              <a:rPr lang="ko-KR" altLang="en-US" sz="2200" dirty="0">
                <a:latin typeface="+mn-ea"/>
              </a:rPr>
              <a:t>본인 비밀번호 입력</a:t>
            </a:r>
            <a:endParaRPr lang="en-US" altLang="ko-KR" sz="2200" dirty="0">
              <a:latin typeface="+mn-ea"/>
            </a:endParaRPr>
          </a:p>
          <a:p>
            <a:pPr lvl="1"/>
            <a:r>
              <a:rPr lang="ko-KR" altLang="en-US" sz="2200" dirty="0">
                <a:latin typeface="+mn-ea"/>
              </a:rPr>
              <a:t>송금액 입력</a:t>
            </a:r>
            <a:endParaRPr lang="en-US" altLang="ko-KR" sz="2200" dirty="0">
              <a:latin typeface="+mn-ea"/>
            </a:endParaRPr>
          </a:p>
          <a:p>
            <a:pPr lvl="1"/>
            <a:r>
              <a:rPr lang="ko-KR" altLang="en-US" sz="2200" dirty="0">
                <a:latin typeface="+mn-ea"/>
              </a:rPr>
              <a:t>받는 사람 은행 선택</a:t>
            </a:r>
            <a:endParaRPr lang="en-US" altLang="ko-KR" sz="2200" dirty="0">
              <a:latin typeface="+mn-ea"/>
            </a:endParaRPr>
          </a:p>
          <a:p>
            <a:pPr lvl="1"/>
            <a:r>
              <a:rPr lang="ko-KR" altLang="en-US" sz="2200" dirty="0">
                <a:latin typeface="+mn-ea"/>
              </a:rPr>
              <a:t>받는 사람 계좌 입력</a:t>
            </a:r>
            <a:endParaRPr lang="en-US" altLang="ko-KR" sz="2200" dirty="0">
              <a:latin typeface="+mn-ea"/>
            </a:endParaRPr>
          </a:p>
          <a:p>
            <a:pPr lvl="1"/>
            <a:r>
              <a:rPr lang="ko-KR" altLang="en-US" sz="2200" dirty="0">
                <a:latin typeface="+mn-ea"/>
              </a:rPr>
              <a:t>이후 송금</a:t>
            </a:r>
            <a:endParaRPr lang="en-US" altLang="ko-KR" sz="2200" dirty="0">
              <a:latin typeface="+mn-ea"/>
            </a:endParaRPr>
          </a:p>
          <a:p>
            <a:pPr lvl="1"/>
            <a:r>
              <a:rPr lang="ko-KR" altLang="en-US" sz="2200" dirty="0">
                <a:latin typeface="+mn-ea"/>
              </a:rPr>
              <a:t>거래명세표</a:t>
            </a:r>
            <a:endParaRPr lang="en-US" altLang="ko-KR" sz="2200" dirty="0">
              <a:latin typeface="+mn-ea"/>
            </a:endParaRPr>
          </a:p>
          <a:p>
            <a:pPr lvl="1"/>
            <a:endParaRPr lang="en-US" altLang="ko-KR" sz="22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98BE315-8D33-4D38-BB5C-ACC8EB3C4A79}"/>
              </a:ext>
            </a:extLst>
          </p:cNvPr>
          <p:cNvSpPr txBox="1">
            <a:spLocks/>
          </p:cNvSpPr>
          <p:nvPr/>
        </p:nvSpPr>
        <p:spPr>
          <a:xfrm>
            <a:off x="7339741" y="4346583"/>
            <a:ext cx="6479946" cy="463366"/>
          </a:xfrm>
          <a:prstGeom prst="rect">
            <a:avLst/>
          </a:prstGeom>
          <a:noFill/>
        </p:spPr>
        <p:txBody>
          <a:bodyPr vert="horz" lIns="91440" tIns="45720" rIns="91440" bIns="45720" numCol="2" rtlCol="0">
            <a:normAutofit/>
          </a:bodyPr>
          <a:lstStyle>
            <a:lvl1pPr marL="350520" indent="-350520" algn="l" defTabSz="5486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lvl="1" indent="0">
              <a:buNone/>
            </a:pP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타 은행은 수수료 </a:t>
            </a:r>
            <a:r>
              <a:rPr lang="en-US" altLang="ko-KR" sz="1800" dirty="0">
                <a:latin typeface="+mn-ea"/>
              </a:rPr>
              <a:t>500</a:t>
            </a:r>
            <a:r>
              <a:rPr lang="ko-KR" altLang="en-US" sz="1800" dirty="0">
                <a:latin typeface="+mn-ea"/>
              </a:rPr>
              <a:t>원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marL="548640" lvl="1" indent="0">
              <a:buNone/>
            </a:pP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225549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4" y="293689"/>
            <a:ext cx="10027479" cy="944562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프로그램 설명</a:t>
            </a:r>
            <a:r>
              <a:rPr lang="en-US" altLang="ko-KR" dirty="0">
                <a:latin typeface="+mj-ea"/>
              </a:rPr>
              <a:t>_</a:t>
            </a:r>
            <a:r>
              <a:rPr lang="ko-KR" altLang="en-US" sz="3600" dirty="0">
                <a:latin typeface="+mj-ea"/>
              </a:rPr>
              <a:t>기본메뉴</a:t>
            </a:r>
            <a:r>
              <a:rPr lang="en-US" altLang="ko-KR" dirty="0">
                <a:latin typeface="+mj-ea"/>
              </a:rPr>
              <a:t>(3/7)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600" dirty="0">
                <a:latin typeface="+mn-ea"/>
              </a:rPr>
              <a:t>예금 조회</a:t>
            </a:r>
            <a:endParaRPr lang="en-US" altLang="ko-KR" sz="2600" dirty="0">
              <a:latin typeface="+mn-ea"/>
            </a:endParaRPr>
          </a:p>
          <a:p>
            <a:pPr lvl="1"/>
            <a:r>
              <a:rPr lang="ko-KR" altLang="en-US" sz="2200" dirty="0">
                <a:latin typeface="+mn-ea"/>
              </a:rPr>
              <a:t>현재 잔액 띄우기</a:t>
            </a:r>
            <a:endParaRPr lang="en-US" altLang="ko-KR" sz="22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ko-KR" altLang="en-US" sz="2600" dirty="0">
                <a:latin typeface="+mn-ea"/>
              </a:rPr>
              <a:t>계좌 생성</a:t>
            </a:r>
            <a:endParaRPr lang="en-US" altLang="ko-KR" sz="2600" dirty="0">
              <a:latin typeface="+mn-ea"/>
            </a:endParaRPr>
          </a:p>
          <a:p>
            <a:pPr lvl="1"/>
            <a:r>
              <a:rPr lang="ko-KR" altLang="en-US" sz="2200" dirty="0">
                <a:latin typeface="+mn-ea"/>
              </a:rPr>
              <a:t>계좌번호 </a:t>
            </a:r>
            <a:r>
              <a:rPr lang="en-US" altLang="ko-KR" sz="2200" dirty="0">
                <a:latin typeface="+mn-ea"/>
              </a:rPr>
              <a:t>8</a:t>
            </a:r>
            <a:r>
              <a:rPr lang="ko-KR" altLang="en-US" sz="2200" dirty="0">
                <a:latin typeface="+mn-ea"/>
              </a:rPr>
              <a:t>자리 랜덤 발생</a:t>
            </a:r>
            <a:endParaRPr lang="en-US" altLang="ko-KR" sz="2200" dirty="0">
              <a:latin typeface="+mn-ea"/>
            </a:endParaRPr>
          </a:p>
          <a:p>
            <a:pPr lvl="1"/>
            <a:r>
              <a:rPr lang="ko-KR" altLang="en-US" sz="2200" dirty="0">
                <a:latin typeface="+mn-ea"/>
              </a:rPr>
              <a:t>은행</a:t>
            </a:r>
            <a:r>
              <a:rPr lang="en-US" altLang="ko-KR" sz="2200" dirty="0">
                <a:latin typeface="+mn-ea"/>
              </a:rPr>
              <a:t> </a:t>
            </a:r>
            <a:r>
              <a:rPr lang="ko-KR" altLang="en-US" sz="2200" dirty="0">
                <a:latin typeface="+mn-ea"/>
              </a:rPr>
              <a:t>선택 및</a:t>
            </a:r>
            <a:r>
              <a:rPr lang="en-US" altLang="ko-KR" sz="2200" dirty="0">
                <a:latin typeface="+mn-ea"/>
              </a:rPr>
              <a:t> </a:t>
            </a:r>
            <a:r>
              <a:rPr lang="ko-KR" altLang="en-US" sz="2200" dirty="0">
                <a:latin typeface="+mn-ea"/>
              </a:rPr>
              <a:t>이름</a:t>
            </a:r>
            <a:r>
              <a:rPr lang="en-US" altLang="ko-KR" sz="2200" dirty="0">
                <a:latin typeface="+mn-ea"/>
              </a:rPr>
              <a:t>,</a:t>
            </a:r>
            <a:r>
              <a:rPr lang="ko-KR" altLang="en-US" sz="2200" dirty="0">
                <a:latin typeface="+mn-ea"/>
              </a:rPr>
              <a:t> 비밀번호 입력</a:t>
            </a:r>
            <a:endParaRPr lang="en-US" altLang="ko-KR" sz="22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ko-KR" altLang="en-US" sz="2600" dirty="0">
                <a:latin typeface="+mn-ea"/>
              </a:rPr>
              <a:t>비밀번호 변경</a:t>
            </a:r>
            <a:endParaRPr lang="en-US" altLang="ko-KR" sz="2600" dirty="0">
              <a:latin typeface="+mn-ea"/>
            </a:endParaRPr>
          </a:p>
          <a:p>
            <a:pPr lvl="1"/>
            <a:r>
              <a:rPr lang="ko-KR" altLang="en-US" sz="2200" dirty="0">
                <a:latin typeface="+mn-ea"/>
              </a:rPr>
              <a:t>변경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숫자 </a:t>
            </a:r>
            <a:r>
              <a:rPr lang="en-US" altLang="ko-KR" sz="2200" dirty="0">
                <a:latin typeface="+mn-ea"/>
              </a:rPr>
              <a:t>4</a:t>
            </a:r>
            <a:r>
              <a:rPr lang="ko-KR" altLang="en-US" sz="2200" dirty="0">
                <a:latin typeface="+mn-ea"/>
              </a:rPr>
              <a:t>자리</a:t>
            </a:r>
            <a:r>
              <a:rPr lang="en-US" altLang="ko-KR" sz="2200" dirty="0">
                <a:latin typeface="+mn-ea"/>
              </a:rPr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52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435101"/>
            <a:ext cx="7945315" cy="4775199"/>
          </a:xfrm>
        </p:spPr>
        <p:txBody>
          <a:bodyPr>
            <a:normAutofit/>
          </a:bodyPr>
          <a:lstStyle/>
          <a:p>
            <a:r>
              <a:rPr lang="ko-KR" altLang="en-US" sz="2600" dirty="0"/>
              <a:t>계좌정지해제</a:t>
            </a:r>
            <a:endParaRPr lang="en-US" altLang="ko-KR" sz="2600" dirty="0"/>
          </a:p>
          <a:p>
            <a:pPr lvl="1"/>
            <a:r>
              <a:rPr lang="en-US" altLang="ko-KR" sz="2200" dirty="0" err="1"/>
              <a:t>mongoDB</a:t>
            </a:r>
            <a:r>
              <a:rPr lang="ko-KR" altLang="en-US" sz="2200" dirty="0"/>
              <a:t>에서 </a:t>
            </a:r>
            <a:r>
              <a:rPr lang="en-US" altLang="ko-KR" sz="2200" dirty="0"/>
              <a:t>‘error’ = 0</a:t>
            </a:r>
            <a:r>
              <a:rPr lang="ko-KR" altLang="en-US" sz="2200" dirty="0"/>
              <a:t> 초기화</a:t>
            </a:r>
            <a:endParaRPr lang="en-US" altLang="ko-KR" sz="2200" dirty="0"/>
          </a:p>
          <a:p>
            <a:pPr lvl="1"/>
            <a:r>
              <a:rPr lang="en-US" altLang="ko-KR" sz="2200" dirty="0"/>
              <a:t>error == 5</a:t>
            </a:r>
            <a:r>
              <a:rPr lang="ko-KR" altLang="en-US" sz="2200" dirty="0"/>
              <a:t>이면 해당 계좌는 정지 상태</a:t>
            </a:r>
            <a:endParaRPr lang="en-US" altLang="ko-KR" sz="2200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54864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F788EA7-B51A-469A-8FA9-E7C5E3D6E7AE}"/>
              </a:ext>
            </a:extLst>
          </p:cNvPr>
          <p:cNvSpPr txBox="1">
            <a:spLocks/>
          </p:cNvSpPr>
          <p:nvPr/>
        </p:nvSpPr>
        <p:spPr>
          <a:xfrm>
            <a:off x="609604" y="293689"/>
            <a:ext cx="10027479" cy="9445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548640" rtl="0" eaLnBrk="1" latinLnBrk="0" hangingPunct="1">
              <a:lnSpc>
                <a:spcPts val="4320"/>
              </a:lnSpc>
              <a:spcBef>
                <a:spcPct val="0"/>
              </a:spcBef>
              <a:buNone/>
              <a:defRPr sz="4320" kern="120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+mj-ea"/>
              </a:rPr>
              <a:t>프로그램 설명</a:t>
            </a:r>
            <a:r>
              <a:rPr lang="en-US" altLang="ko-KR" dirty="0">
                <a:latin typeface="+mj-ea"/>
              </a:rPr>
              <a:t>_</a:t>
            </a:r>
            <a:r>
              <a:rPr lang="ko-KR" altLang="en-US" sz="3600" dirty="0">
                <a:latin typeface="+mj-ea"/>
              </a:rPr>
              <a:t>관리자메뉴</a:t>
            </a:r>
            <a:r>
              <a:rPr lang="en-US" altLang="ko-KR" dirty="0">
                <a:latin typeface="+mj-ea"/>
              </a:rPr>
              <a:t>(4/7)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8598C5-D4EB-8E45-B12B-97649858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429" y="2037323"/>
            <a:ext cx="8001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029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BD68D5C-49AB-E140-9F7C-5F3DC59F2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125" y="2285384"/>
            <a:ext cx="5665383" cy="20930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435101"/>
            <a:ext cx="5350277" cy="4965700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latin typeface="+mn-ea"/>
              </a:rPr>
              <a:t>Python, </a:t>
            </a:r>
            <a:r>
              <a:rPr lang="en-US" altLang="ko-KR" sz="2600" dirty="0" err="1">
                <a:latin typeface="+mn-ea"/>
              </a:rPr>
              <a:t>mongoDB</a:t>
            </a:r>
            <a:r>
              <a:rPr lang="en-US" altLang="ko-KR" sz="2600" dirty="0">
                <a:latin typeface="+mn-ea"/>
              </a:rPr>
              <a:t> </a:t>
            </a:r>
            <a:r>
              <a:rPr lang="ko-KR" altLang="en-US" sz="2600" dirty="0">
                <a:latin typeface="+mn-ea"/>
              </a:rPr>
              <a:t>연동</a:t>
            </a:r>
            <a:endParaRPr lang="en-US" altLang="ko-KR" sz="2200" dirty="0">
              <a:latin typeface="+mn-ea"/>
            </a:endParaRPr>
          </a:p>
          <a:p>
            <a:pPr lvl="1"/>
            <a:endParaRPr lang="en-US" altLang="ko-KR" sz="2200" dirty="0">
              <a:latin typeface="+mn-ea"/>
            </a:endParaRPr>
          </a:p>
          <a:p>
            <a:r>
              <a:rPr lang="en-US" altLang="ko-KR" sz="2400" dirty="0" err="1">
                <a:latin typeface="+mn-ea"/>
              </a:rPr>
              <a:t>mongoDB</a:t>
            </a:r>
            <a:r>
              <a:rPr lang="ko-KR" altLang="en-US" sz="2400" dirty="0">
                <a:latin typeface="+mn-ea"/>
              </a:rPr>
              <a:t>에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계좌 정보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관리자</a:t>
            </a:r>
            <a:r>
              <a:rPr lang="en-US" altLang="ko-KR" sz="2400" dirty="0">
                <a:latin typeface="+mn-ea"/>
              </a:rPr>
              <a:t> id </a:t>
            </a:r>
            <a:r>
              <a:rPr lang="ko-KR" altLang="en-US" sz="2400" dirty="0">
                <a:latin typeface="+mn-ea"/>
              </a:rPr>
              <a:t>및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비밀번호를 저장하고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필요시 데이터를 클라이언트로 전송</a:t>
            </a:r>
            <a:endParaRPr lang="en-US" altLang="ko-KR" sz="2400" dirty="0">
              <a:latin typeface="+mn-ea"/>
            </a:endParaRPr>
          </a:p>
          <a:p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프로그램 </a:t>
            </a:r>
            <a:r>
              <a:rPr lang="ko-KR" altLang="en-US" sz="2400" dirty="0" err="1">
                <a:latin typeface="+mn-ea"/>
              </a:rPr>
              <a:t>실행시</a:t>
            </a:r>
            <a:r>
              <a:rPr lang="ko-KR" altLang="en-US" sz="2400" dirty="0">
                <a:latin typeface="+mn-ea"/>
              </a:rPr>
              <a:t> 실시간으로 </a:t>
            </a:r>
            <a:r>
              <a:rPr lang="en-US" altLang="ko-KR" sz="2400" dirty="0" err="1">
                <a:latin typeface="+mn-ea"/>
              </a:rPr>
              <a:t>mongoDB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데이터 자동 업데이트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ABC1E8A-D9DE-4A80-A08B-8359E6BC0211}"/>
              </a:ext>
            </a:extLst>
          </p:cNvPr>
          <p:cNvSpPr txBox="1">
            <a:spLocks/>
          </p:cNvSpPr>
          <p:nvPr/>
        </p:nvSpPr>
        <p:spPr>
          <a:xfrm>
            <a:off x="609604" y="293689"/>
            <a:ext cx="10027479" cy="9445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548640" rtl="0" eaLnBrk="1" latinLnBrk="0" hangingPunct="1">
              <a:lnSpc>
                <a:spcPts val="4320"/>
              </a:lnSpc>
              <a:spcBef>
                <a:spcPct val="0"/>
              </a:spcBef>
              <a:buNone/>
              <a:defRPr sz="4320" kern="120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+mj-ea"/>
              </a:rPr>
              <a:t>프로그램 설명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mongoDB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3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연동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dirty="0">
                <a:latin typeface="+mj-ea"/>
              </a:rPr>
              <a:t>(5/7)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A7563E-69D4-9B40-8761-3E20CFB5BDA5}"/>
              </a:ext>
            </a:extLst>
          </p:cNvPr>
          <p:cNvSpPr txBox="1"/>
          <p:nvPr/>
        </p:nvSpPr>
        <p:spPr>
          <a:xfrm>
            <a:off x="8409528" y="4501968"/>
            <a:ext cx="1310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02124"/>
                </a:solidFill>
                <a:latin typeface="Apple SD Gothic Neo"/>
              </a:rPr>
              <a:t>&lt;Robo 3T&gt;</a:t>
            </a:r>
          </a:p>
          <a:p>
            <a:pPr algn="ctr"/>
            <a:r>
              <a:rPr lang="en-US" altLang="ko-KR" sz="1200" dirty="0" err="1">
                <a:solidFill>
                  <a:srgbClr val="202124"/>
                </a:solidFill>
                <a:latin typeface="Apple SD Gothic Neo"/>
              </a:rPr>
              <a:t>mongoDB</a:t>
            </a:r>
            <a:r>
              <a:rPr lang="ko-KR" altLang="en-US" sz="1200" dirty="0">
                <a:solidFill>
                  <a:srgbClr val="202124"/>
                </a:solidFill>
                <a:latin typeface="Apple SD Gothic Neo"/>
              </a:rPr>
              <a:t> </a:t>
            </a:r>
            <a:r>
              <a:rPr lang="ko-KR" altLang="en-US" sz="1200" dirty="0" err="1">
                <a:solidFill>
                  <a:srgbClr val="202124"/>
                </a:solidFill>
                <a:latin typeface="Apple SD Gothic Neo"/>
              </a:rPr>
              <a:t>관리툴</a:t>
            </a:r>
            <a:endParaRPr lang="en-US" altLang="ko-KR" sz="1200" dirty="0">
              <a:solidFill>
                <a:srgbClr val="202124"/>
              </a:solidFill>
              <a:latin typeface="Apple SD Gothic Neo"/>
            </a:endParaRPr>
          </a:p>
        </p:txBody>
      </p:sp>
    </p:spTree>
    <p:extLst>
      <p:ext uri="{BB962C8B-B14F-4D97-AF65-F5344CB8AC3E}">
        <p14:creationId xmlns:p14="http://schemas.microsoft.com/office/powerpoint/2010/main" val="146607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6D130-ED2D-41A3-8BB1-6CDD1905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557D81-E7AD-4387-94A9-277B8621A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프로그램 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 실행 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0B5879-CA58-4D49-A26F-28FB562B63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56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435101"/>
            <a:ext cx="6934384" cy="4965700"/>
          </a:xfrm>
        </p:spPr>
        <p:txBody>
          <a:bodyPr>
            <a:normAutofit/>
          </a:bodyPr>
          <a:lstStyle/>
          <a:p>
            <a:r>
              <a:rPr lang="ko-KR" altLang="en-US" sz="2600" dirty="0">
                <a:latin typeface="+mn-ea"/>
              </a:rPr>
              <a:t>서버에 프로젝트 실행</a:t>
            </a:r>
            <a:endParaRPr lang="en-US" altLang="ko-KR" sz="2600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클라이언트의 요청에 항상 응답하기 위해</a:t>
            </a:r>
            <a:r>
              <a:rPr lang="en-US" altLang="ko-KR" sz="1800" dirty="0">
                <a:latin typeface="+mn-ea"/>
              </a:rPr>
              <a:t>,</a:t>
            </a:r>
          </a:p>
          <a:p>
            <a:pPr marL="1440180" lvl="2" indent="-342900">
              <a:buFont typeface="+mj-lt"/>
              <a:buAutoNum type="arabicParenR"/>
            </a:pPr>
            <a:r>
              <a:rPr lang="ko-KR" altLang="en-US" sz="1400" dirty="0">
                <a:latin typeface="+mn-ea"/>
              </a:rPr>
              <a:t>컴퓨터가 항상 </a:t>
            </a:r>
            <a:r>
              <a:rPr lang="ko-KR" altLang="en-US" sz="1400" dirty="0" err="1">
                <a:latin typeface="+mn-ea"/>
              </a:rPr>
              <a:t>켜져있고</a:t>
            </a:r>
            <a:r>
              <a:rPr lang="ko-KR" altLang="en-US" sz="1400" dirty="0">
                <a:latin typeface="+mn-ea"/>
              </a:rPr>
              <a:t> 프로그램이 실행되어 있어야 함</a:t>
            </a:r>
            <a:endParaRPr lang="en-US" altLang="ko-KR" sz="1400" dirty="0">
              <a:latin typeface="+mn-ea"/>
            </a:endParaRPr>
          </a:p>
          <a:p>
            <a:pPr marL="1440180" lvl="2" indent="-342900">
              <a:buFont typeface="+mj-lt"/>
              <a:buAutoNum type="arabicParenR"/>
            </a:pPr>
            <a:r>
              <a:rPr lang="ko-KR" altLang="en-US" sz="1400" dirty="0">
                <a:latin typeface="+mn-ea"/>
              </a:rPr>
              <a:t>모두가 접근할 수 있는 공개 </a:t>
            </a:r>
            <a:r>
              <a:rPr lang="en-US" altLang="ko-KR" sz="1400" dirty="0">
                <a:latin typeface="+mn-ea"/>
              </a:rPr>
              <a:t>IP</a:t>
            </a:r>
            <a:r>
              <a:rPr lang="ko-KR" altLang="en-US" sz="1400" dirty="0">
                <a:latin typeface="+mn-ea"/>
              </a:rPr>
              <a:t> 주소로 웹 서비스에 접근할 수 있도록 함</a:t>
            </a: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endParaRPr lang="en-US" altLang="ko-KR" sz="2600" dirty="0">
              <a:latin typeface="+mn-ea"/>
            </a:endParaRPr>
          </a:p>
          <a:p>
            <a:r>
              <a:rPr lang="en-US" altLang="ko-KR" sz="2600" dirty="0">
                <a:latin typeface="+mn-ea"/>
              </a:rPr>
              <a:t>AWS</a:t>
            </a:r>
          </a:p>
          <a:p>
            <a:pPr lvl="1"/>
            <a:r>
              <a:rPr lang="ko-KR" altLang="en-US" sz="1800" dirty="0" err="1">
                <a:latin typeface="+mn-ea"/>
              </a:rPr>
              <a:t>클라우드</a:t>
            </a:r>
            <a:r>
              <a:rPr lang="ko-KR" altLang="en-US" sz="1800" dirty="0">
                <a:latin typeface="+mn-ea"/>
              </a:rPr>
              <a:t> 서비스를 사용하여 서버를 관리하기 위해 항상 켜 놓을 수 있는 컴퓨터 </a:t>
            </a:r>
            <a:r>
              <a:rPr lang="en-US" altLang="ko-KR" sz="1800" dirty="0">
                <a:latin typeface="+mn-ea"/>
              </a:rPr>
              <a:t>EC2 </a:t>
            </a:r>
            <a:r>
              <a:rPr lang="ko-KR" altLang="en-US" sz="1800" dirty="0">
                <a:latin typeface="+mn-ea"/>
              </a:rPr>
              <a:t>사용권을 구입하여 서버로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ABC1E8A-D9DE-4A80-A08B-8359E6BC0211}"/>
              </a:ext>
            </a:extLst>
          </p:cNvPr>
          <p:cNvSpPr txBox="1">
            <a:spLocks/>
          </p:cNvSpPr>
          <p:nvPr/>
        </p:nvSpPr>
        <p:spPr>
          <a:xfrm>
            <a:off x="609604" y="293689"/>
            <a:ext cx="10027479" cy="9445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548640" rtl="0" eaLnBrk="1" latinLnBrk="0" hangingPunct="1">
              <a:lnSpc>
                <a:spcPts val="4320"/>
              </a:lnSpc>
              <a:spcBef>
                <a:spcPct val="0"/>
              </a:spcBef>
              <a:buNone/>
              <a:defRPr sz="4320" kern="120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+mj-ea"/>
              </a:rPr>
              <a:t>프로그램 설명</a:t>
            </a:r>
            <a:r>
              <a:rPr lang="en-US" altLang="ko-KR" dirty="0">
                <a:latin typeface="+mj-ea"/>
              </a:rPr>
              <a:t>_</a:t>
            </a:r>
            <a:r>
              <a:rPr lang="ko-KR" altLang="en-US" sz="3600" dirty="0">
                <a:latin typeface="+mj-ea"/>
              </a:rPr>
              <a:t>웹 서비스 런칭</a:t>
            </a:r>
            <a:r>
              <a:rPr lang="en-US" altLang="ko-KR" dirty="0">
                <a:latin typeface="+mj-ea"/>
              </a:rPr>
              <a:t>(6/7)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AC707B-2C85-1F4A-B1E8-A6D8BBF1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471" y="1829906"/>
            <a:ext cx="4165631" cy="29981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6E0A61-AB64-754E-9BA8-7A557DDAC505}"/>
              </a:ext>
            </a:extLst>
          </p:cNvPr>
          <p:cNvSpPr txBox="1"/>
          <p:nvPr/>
        </p:nvSpPr>
        <p:spPr>
          <a:xfrm>
            <a:off x="9099966" y="4931736"/>
            <a:ext cx="1310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02124"/>
                </a:solidFill>
                <a:latin typeface="Apple SD Gothic Neo"/>
              </a:rPr>
              <a:t>&lt;AWS EC2 </a:t>
            </a:r>
            <a:r>
              <a:rPr lang="ko-KR" altLang="en-US" sz="1200" dirty="0">
                <a:solidFill>
                  <a:srgbClr val="202124"/>
                </a:solidFill>
                <a:latin typeface="Apple SD Gothic Neo"/>
              </a:rPr>
              <a:t>접속</a:t>
            </a:r>
            <a:r>
              <a:rPr lang="en-US" altLang="ko-KR" sz="1200" dirty="0">
                <a:solidFill>
                  <a:srgbClr val="202124"/>
                </a:solidFill>
                <a:latin typeface="Apple SD Gothic Neo"/>
              </a:rPr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6701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435101"/>
            <a:ext cx="10547838" cy="4965700"/>
          </a:xfrm>
        </p:spPr>
        <p:txBody>
          <a:bodyPr>
            <a:normAutofit/>
          </a:bodyPr>
          <a:lstStyle/>
          <a:p>
            <a:r>
              <a:rPr lang="ko-KR" altLang="en-US" sz="2600" dirty="0">
                <a:latin typeface="+mn-ea"/>
              </a:rPr>
              <a:t>도메인 구입</a:t>
            </a:r>
            <a:endParaRPr lang="en-US" altLang="ko-KR" sz="2600" dirty="0">
              <a:latin typeface="+mn-ea"/>
            </a:endParaRPr>
          </a:p>
          <a:p>
            <a:pPr lvl="1"/>
            <a:r>
              <a:rPr lang="ko-KR" altLang="en-US" sz="2200" dirty="0">
                <a:latin typeface="+mn-ea"/>
              </a:rPr>
              <a:t>네임서버를 운영해주는 업체에</a:t>
            </a:r>
            <a:r>
              <a:rPr lang="en-US" altLang="ko-KR" sz="2200" dirty="0">
                <a:latin typeface="+mn-ea"/>
              </a:rPr>
              <a:t>, IP</a:t>
            </a:r>
            <a:r>
              <a:rPr lang="ko-KR" altLang="en-US" sz="2200" dirty="0">
                <a:latin typeface="+mn-ea"/>
              </a:rPr>
              <a:t>와 도메인 매칭 유지비를 내는 것</a:t>
            </a:r>
            <a:endParaRPr lang="en-US" altLang="ko-KR" sz="2200" dirty="0">
              <a:latin typeface="+mn-ea"/>
            </a:endParaRPr>
          </a:p>
          <a:p>
            <a:pPr lvl="1"/>
            <a:r>
              <a:rPr lang="ko-KR" altLang="en-US" sz="2200" dirty="0">
                <a:latin typeface="+mn-ea"/>
              </a:rPr>
              <a:t>한국 또는 글로벌 업체 어디든 상관 없지만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>
                <a:latin typeface="+mn-ea"/>
              </a:rPr>
              <a:t>본 프로젝트에서는 한국의 </a:t>
            </a:r>
            <a:r>
              <a:rPr lang="en-US" altLang="ko-KR" sz="2200" dirty="0">
                <a:latin typeface="+mn-ea"/>
              </a:rPr>
              <a:t>‘</a:t>
            </a:r>
            <a:r>
              <a:rPr lang="ko-KR" altLang="en-US" sz="2200" dirty="0" err="1">
                <a:latin typeface="+mn-ea"/>
              </a:rPr>
              <a:t>가비아</a:t>
            </a:r>
            <a:r>
              <a:rPr lang="en-US" altLang="ko-KR" sz="2200" dirty="0">
                <a:latin typeface="+mn-ea"/>
              </a:rPr>
              <a:t>’</a:t>
            </a:r>
            <a:r>
              <a:rPr lang="ko-KR" altLang="en-US" sz="2200" dirty="0">
                <a:latin typeface="+mn-ea"/>
              </a:rPr>
              <a:t>라는 회사에서 구입</a:t>
            </a:r>
            <a:endParaRPr lang="en-US" altLang="ko-KR" sz="2200" dirty="0">
              <a:latin typeface="+mn-ea"/>
            </a:endParaRPr>
          </a:p>
          <a:p>
            <a:pPr lvl="1"/>
            <a:endParaRPr lang="en-US" altLang="ko-KR" sz="1200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ABC1E8A-D9DE-4A80-A08B-8359E6BC0211}"/>
              </a:ext>
            </a:extLst>
          </p:cNvPr>
          <p:cNvSpPr txBox="1">
            <a:spLocks/>
          </p:cNvSpPr>
          <p:nvPr/>
        </p:nvSpPr>
        <p:spPr>
          <a:xfrm>
            <a:off x="609604" y="293689"/>
            <a:ext cx="10027479" cy="9445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548640" rtl="0" eaLnBrk="1" latinLnBrk="0" hangingPunct="1">
              <a:lnSpc>
                <a:spcPts val="4320"/>
              </a:lnSpc>
              <a:spcBef>
                <a:spcPct val="0"/>
              </a:spcBef>
              <a:buNone/>
              <a:defRPr sz="4320" kern="120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+mj-ea"/>
              </a:rPr>
              <a:t>프로그램 설명</a:t>
            </a:r>
            <a:r>
              <a:rPr lang="en-US" altLang="ko-KR" dirty="0">
                <a:latin typeface="+mj-ea"/>
              </a:rPr>
              <a:t>_</a:t>
            </a:r>
            <a:r>
              <a:rPr lang="ko-KR" altLang="en-US" sz="3600" dirty="0">
                <a:latin typeface="+mj-ea"/>
              </a:rPr>
              <a:t>도메인 구입</a:t>
            </a:r>
            <a:r>
              <a:rPr lang="en-US" altLang="ko-KR" dirty="0">
                <a:latin typeface="+mj-ea"/>
              </a:rPr>
              <a:t>(7/7)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68A345-1231-8744-AE5D-1E5E931E5578}"/>
              </a:ext>
            </a:extLst>
          </p:cNvPr>
          <p:cNvGrpSpPr/>
          <p:nvPr/>
        </p:nvGrpSpPr>
        <p:grpSpPr>
          <a:xfrm>
            <a:off x="1034562" y="3151039"/>
            <a:ext cx="4780800" cy="3163813"/>
            <a:chOff x="847081" y="3209544"/>
            <a:chExt cx="4780800" cy="31638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6D3706A-D85D-674C-ADC4-0475FAA88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081" y="3209544"/>
              <a:ext cx="4780800" cy="27366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BD97E6-596D-5B4A-A6E7-70CFC5054D79}"/>
                </a:ext>
              </a:extLst>
            </p:cNvPr>
            <p:cNvSpPr txBox="1"/>
            <p:nvPr/>
          </p:nvSpPr>
          <p:spPr>
            <a:xfrm>
              <a:off x="2480862" y="6096358"/>
              <a:ext cx="15028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02124"/>
                  </a:solidFill>
                  <a:latin typeface="Apple SD Gothic Neo"/>
                </a:rPr>
                <a:t>&lt;</a:t>
              </a:r>
              <a:r>
                <a:rPr lang="ko-KR" altLang="en-US" sz="1200" dirty="0" err="1">
                  <a:solidFill>
                    <a:srgbClr val="202124"/>
                  </a:solidFill>
                  <a:latin typeface="Apple SD Gothic Neo"/>
                </a:rPr>
                <a:t>가비아</a:t>
              </a:r>
              <a:r>
                <a:rPr lang="ko-KR" altLang="en-US" sz="1200" dirty="0">
                  <a:solidFill>
                    <a:srgbClr val="202124"/>
                  </a:solidFill>
                  <a:latin typeface="Apple SD Gothic Neo"/>
                </a:rPr>
                <a:t> 홈페이지</a:t>
              </a:r>
              <a:r>
                <a:rPr lang="en-US" altLang="ko-KR" sz="1200" dirty="0">
                  <a:solidFill>
                    <a:srgbClr val="202124"/>
                  </a:solidFill>
                  <a:latin typeface="Apple SD Gothic Neo"/>
                </a:rPr>
                <a:t>&gt;</a:t>
              </a:r>
              <a:endParaRPr lang="ko-KR" altLang="en-US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DE89029-FAF4-D540-B6AF-011FA64984A4}"/>
              </a:ext>
            </a:extLst>
          </p:cNvPr>
          <p:cNvGrpSpPr/>
          <p:nvPr/>
        </p:nvGrpSpPr>
        <p:grpSpPr>
          <a:xfrm>
            <a:off x="6441260" y="3151039"/>
            <a:ext cx="4829562" cy="3348479"/>
            <a:chOff x="6253779" y="3209544"/>
            <a:chExt cx="4829562" cy="33484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CFA92EB-EA8A-F24C-BB90-82CE09CE6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3779" y="3209544"/>
              <a:ext cx="4829562" cy="273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3DCF30-9C57-1042-BCBC-B5FC798C6184}"/>
                </a:ext>
              </a:extLst>
            </p:cNvPr>
            <p:cNvSpPr txBox="1"/>
            <p:nvPr/>
          </p:nvSpPr>
          <p:spPr>
            <a:xfrm>
              <a:off x="7578854" y="6096358"/>
              <a:ext cx="2179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02124"/>
                  </a:solidFill>
                  <a:latin typeface="Apple SD Gothic Neo"/>
                </a:rPr>
                <a:t>&lt;</a:t>
              </a:r>
              <a:r>
                <a:rPr lang="ko-KR" altLang="en-US" sz="1200" dirty="0">
                  <a:solidFill>
                    <a:srgbClr val="202124"/>
                  </a:solidFill>
                  <a:latin typeface="Apple SD Gothic Neo"/>
                </a:rPr>
                <a:t>구입한 도메인 접속 화면</a:t>
              </a:r>
              <a:r>
                <a:rPr lang="en-US" altLang="ko-KR" sz="1200" dirty="0">
                  <a:solidFill>
                    <a:srgbClr val="202124"/>
                  </a:solidFill>
                  <a:latin typeface="Apple SD Gothic Neo"/>
                </a:rPr>
                <a:t>&gt;</a:t>
              </a:r>
            </a:p>
            <a:p>
              <a:pPr algn="ctr"/>
              <a:r>
                <a:rPr lang="en-US" altLang="ko-KR" sz="1200" dirty="0" err="1">
                  <a:solidFill>
                    <a:srgbClr val="202124"/>
                  </a:solidFill>
                  <a:latin typeface="Apple SD Gothic Neo"/>
                </a:rPr>
                <a:t>rdev.shop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134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6ACBD70-DEEB-3B4C-8316-D55A82E02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172" y="699628"/>
            <a:ext cx="4030828" cy="54805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4702433" cy="944562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입금</a:t>
            </a:r>
            <a:r>
              <a:rPr lang="en-US" altLang="ko-KR" dirty="0">
                <a:latin typeface="+mj-ea"/>
              </a:rPr>
              <a:t>(Flowchart)</a:t>
            </a:r>
            <a:r>
              <a:rPr lang="ko-KR" altLang="en-US" dirty="0">
                <a:latin typeface="+mj-ea"/>
              </a:rPr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95446" y="1435101"/>
            <a:ext cx="10721788" cy="4517464"/>
          </a:xfrm>
        </p:spPr>
        <p:txBody>
          <a:bodyPr numCol="2">
            <a:normAutofit/>
          </a:bodyPr>
          <a:lstStyle/>
          <a:p>
            <a:r>
              <a:rPr lang="ko-KR" altLang="en-US" sz="2600" dirty="0">
                <a:latin typeface="+mn-ea"/>
              </a:rPr>
              <a:t>입금</a:t>
            </a:r>
            <a:endParaRPr lang="en-US" altLang="ko-KR" sz="2600" dirty="0">
              <a:latin typeface="+mn-ea"/>
            </a:endParaRPr>
          </a:p>
          <a:p>
            <a:pPr lvl="1"/>
            <a:r>
              <a:rPr lang="ko-KR" altLang="en-US" sz="2200" dirty="0"/>
              <a:t>은행 선택 </a:t>
            </a:r>
            <a:endParaRPr lang="en-US" altLang="ko-KR" sz="2200" dirty="0"/>
          </a:p>
          <a:p>
            <a:pPr lvl="1"/>
            <a:r>
              <a:rPr lang="ko-KR" altLang="en-US" sz="2200" dirty="0"/>
              <a:t>계좌 입력</a:t>
            </a:r>
            <a:endParaRPr lang="en-US" altLang="ko-KR" sz="2200" dirty="0"/>
          </a:p>
          <a:p>
            <a:pPr lvl="1"/>
            <a:r>
              <a:rPr lang="ko-KR" altLang="en-US" sz="2200" dirty="0"/>
              <a:t>비밀번호 입력</a:t>
            </a:r>
            <a:endParaRPr lang="en-US" altLang="ko-KR" sz="2200" dirty="0"/>
          </a:p>
          <a:p>
            <a:pPr lvl="1"/>
            <a:r>
              <a:rPr lang="ko-KR" altLang="en-US" sz="2200" dirty="0"/>
              <a:t>입금액 입력</a:t>
            </a:r>
            <a:endParaRPr lang="en-US" altLang="ko-KR" sz="2200" dirty="0"/>
          </a:p>
          <a:p>
            <a:pPr lvl="1"/>
            <a:r>
              <a:rPr lang="ko-KR" altLang="en-US" sz="2200" dirty="0"/>
              <a:t>계좌 정보 확인</a:t>
            </a:r>
            <a:endParaRPr lang="en-US" altLang="ko-KR" sz="2200" dirty="0"/>
          </a:p>
          <a:p>
            <a:pPr lvl="1"/>
            <a:r>
              <a:rPr lang="ko-KR" altLang="en-US" sz="2200" dirty="0"/>
              <a:t>이후 입금</a:t>
            </a:r>
            <a:endParaRPr lang="en-US" altLang="ko-KR" sz="2200" dirty="0"/>
          </a:p>
          <a:p>
            <a:pPr lvl="1"/>
            <a:r>
              <a:rPr lang="en-US" altLang="ko-KR" sz="2200" dirty="0"/>
              <a:t>DB </a:t>
            </a:r>
            <a:r>
              <a:rPr lang="ko-KR" altLang="en-US" sz="2200" dirty="0"/>
              <a:t>저장</a:t>
            </a:r>
            <a:endParaRPr lang="en-US" altLang="ko-KR" sz="2200" dirty="0"/>
          </a:p>
          <a:p>
            <a:pPr lvl="1"/>
            <a:r>
              <a:rPr lang="ko-KR" altLang="en-US" sz="2200" dirty="0"/>
              <a:t>거래명세표</a:t>
            </a:r>
            <a:endParaRPr lang="en-US" altLang="ko-KR" sz="2200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71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795349-DD72-D944-827A-348809119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363" y="697035"/>
            <a:ext cx="3452941" cy="54361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4702433" cy="944562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출금</a:t>
            </a:r>
            <a:r>
              <a:rPr lang="en-US" altLang="ko-KR" dirty="0">
                <a:latin typeface="+mj-ea"/>
              </a:rPr>
              <a:t>(Flowchart)</a:t>
            </a:r>
            <a:r>
              <a:rPr lang="ko-KR" altLang="en-US" dirty="0">
                <a:latin typeface="+mj-ea"/>
              </a:rPr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95448" y="1435101"/>
            <a:ext cx="10721788" cy="4517464"/>
          </a:xfrm>
        </p:spPr>
        <p:txBody>
          <a:bodyPr numCol="2">
            <a:normAutofit/>
          </a:bodyPr>
          <a:lstStyle/>
          <a:p>
            <a:r>
              <a:rPr lang="ko-KR" altLang="en-US" sz="2600" dirty="0">
                <a:latin typeface="+mn-ea"/>
              </a:rPr>
              <a:t>출금</a:t>
            </a:r>
            <a:endParaRPr lang="en-US" altLang="ko-KR" sz="2600" dirty="0">
              <a:latin typeface="+mn-ea"/>
            </a:endParaRPr>
          </a:p>
          <a:p>
            <a:pPr lvl="1"/>
            <a:r>
              <a:rPr lang="ko-KR" altLang="en-US" sz="2200" dirty="0"/>
              <a:t>은행 선택 </a:t>
            </a:r>
            <a:endParaRPr lang="en-US" altLang="ko-KR" sz="2200" dirty="0"/>
          </a:p>
          <a:p>
            <a:pPr lvl="1"/>
            <a:r>
              <a:rPr lang="ko-KR" altLang="en-US" sz="2200" dirty="0"/>
              <a:t>계좌 입력</a:t>
            </a:r>
            <a:endParaRPr lang="en-US" altLang="ko-KR" sz="2200" dirty="0"/>
          </a:p>
          <a:p>
            <a:pPr lvl="1"/>
            <a:r>
              <a:rPr lang="ko-KR" altLang="en-US" sz="2200" dirty="0"/>
              <a:t>비밀번호 입력</a:t>
            </a:r>
            <a:endParaRPr lang="en-US" altLang="ko-KR" sz="2200" dirty="0"/>
          </a:p>
          <a:p>
            <a:pPr lvl="1"/>
            <a:r>
              <a:rPr lang="ko-KR" altLang="en-US" sz="2200" dirty="0"/>
              <a:t>출금 가능 잔액 출력</a:t>
            </a:r>
            <a:r>
              <a:rPr lang="en-US" altLang="ko-KR" sz="2200" dirty="0"/>
              <a:t>(DB</a:t>
            </a:r>
            <a:r>
              <a:rPr lang="ko-KR" altLang="en-US" sz="2200" dirty="0"/>
              <a:t> 확인</a:t>
            </a:r>
            <a:r>
              <a:rPr lang="en-US" altLang="ko-KR" sz="2200" dirty="0"/>
              <a:t>)</a:t>
            </a:r>
          </a:p>
          <a:p>
            <a:pPr lvl="1"/>
            <a:r>
              <a:rPr lang="ko-KR" altLang="en-US" sz="2200" dirty="0" err="1"/>
              <a:t>출금액</a:t>
            </a:r>
            <a:r>
              <a:rPr lang="ko-KR" altLang="en-US" sz="2200" dirty="0"/>
              <a:t> 입력</a:t>
            </a:r>
            <a:endParaRPr lang="en-US" altLang="ko-KR" sz="2200" dirty="0"/>
          </a:p>
          <a:p>
            <a:pPr lvl="1"/>
            <a:r>
              <a:rPr lang="ko-KR" altLang="en-US" sz="2200" dirty="0"/>
              <a:t>계좌 정보 확인</a:t>
            </a:r>
            <a:r>
              <a:rPr lang="en-US" altLang="ko-KR" sz="2200" dirty="0"/>
              <a:t> (DB</a:t>
            </a:r>
            <a:r>
              <a:rPr lang="ko-KR" altLang="en-US" sz="2200" dirty="0"/>
              <a:t> 확인</a:t>
            </a:r>
            <a:r>
              <a:rPr lang="en-US" altLang="ko-KR" sz="2200" dirty="0"/>
              <a:t>)</a:t>
            </a:r>
          </a:p>
          <a:p>
            <a:pPr lvl="1"/>
            <a:r>
              <a:rPr lang="ko-KR" altLang="en-US" sz="2200" dirty="0"/>
              <a:t>잔액 확인</a:t>
            </a:r>
            <a:r>
              <a:rPr lang="en-US" altLang="ko-KR" sz="2200" dirty="0"/>
              <a:t>(DB </a:t>
            </a:r>
            <a:r>
              <a:rPr lang="ko-KR" altLang="en-US" sz="2200" dirty="0"/>
              <a:t>확인</a:t>
            </a:r>
            <a:r>
              <a:rPr lang="en-US" altLang="ko-KR" sz="2200" dirty="0"/>
              <a:t>)</a:t>
            </a:r>
          </a:p>
          <a:p>
            <a:pPr lvl="1"/>
            <a:r>
              <a:rPr lang="ko-KR" altLang="en-US" sz="2200" dirty="0"/>
              <a:t>이후 출금</a:t>
            </a:r>
            <a:endParaRPr lang="en-US" altLang="ko-KR" sz="2200" dirty="0"/>
          </a:p>
          <a:p>
            <a:pPr lvl="1"/>
            <a:r>
              <a:rPr lang="en-US" altLang="ko-KR" sz="2200" dirty="0"/>
              <a:t>DB </a:t>
            </a:r>
            <a:r>
              <a:rPr lang="ko-KR" altLang="en-US" sz="2200" dirty="0"/>
              <a:t>저장</a:t>
            </a:r>
            <a:endParaRPr lang="en-US" altLang="ko-KR" sz="2200" dirty="0"/>
          </a:p>
          <a:p>
            <a:pPr lvl="1"/>
            <a:r>
              <a:rPr lang="ko-KR" altLang="en-US" sz="2200" dirty="0"/>
              <a:t>거래명세표</a:t>
            </a:r>
            <a:endParaRPr lang="en-US" altLang="ko-KR" sz="2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03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3027879-9177-374E-952A-2BE72E9AC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525" y="158231"/>
            <a:ext cx="3478220" cy="62567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4702433" cy="944562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송금</a:t>
            </a:r>
            <a:r>
              <a:rPr lang="en-US" altLang="ko-KR" dirty="0">
                <a:latin typeface="+mj-ea"/>
              </a:rPr>
              <a:t>(Flowchart)</a:t>
            </a:r>
            <a:r>
              <a:rPr lang="ko-KR" altLang="en-US" dirty="0">
                <a:latin typeface="+mj-ea"/>
              </a:rPr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95448" y="1435101"/>
            <a:ext cx="10721788" cy="4896030"/>
          </a:xfrm>
        </p:spPr>
        <p:txBody>
          <a:bodyPr numCol="2">
            <a:normAutofit/>
          </a:bodyPr>
          <a:lstStyle/>
          <a:p>
            <a:r>
              <a:rPr lang="ko-KR" altLang="en-US" sz="2600" dirty="0">
                <a:latin typeface="+mn-ea"/>
              </a:rPr>
              <a:t>송금</a:t>
            </a:r>
            <a:endParaRPr lang="en-US" altLang="ko-KR" sz="26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본인 은행 선택 </a:t>
            </a:r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본인 계좌 입력</a:t>
            </a:r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본인 비밀번호 입력</a:t>
            </a:r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송금액 입력</a:t>
            </a:r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잔액 확인</a:t>
            </a:r>
            <a:r>
              <a:rPr lang="en-US" altLang="ko-KR" sz="2000" dirty="0">
                <a:latin typeface="+mn-ea"/>
              </a:rPr>
              <a:t>(DB </a:t>
            </a:r>
            <a:r>
              <a:rPr lang="ko-KR" altLang="en-US" sz="2000" dirty="0">
                <a:latin typeface="+mn-ea"/>
              </a:rPr>
              <a:t>확인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lvl="1"/>
            <a:r>
              <a:rPr lang="ko-KR" altLang="en-US" sz="2000" dirty="0">
                <a:latin typeface="+mn-ea"/>
              </a:rPr>
              <a:t>받는 사람 은행 선택</a:t>
            </a:r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타 은행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확인</a:t>
            </a:r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받는 사람 계좌 입력</a:t>
            </a:r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계좌 정보 확인</a:t>
            </a:r>
            <a:r>
              <a:rPr lang="en-US" altLang="ko-KR" sz="2000" dirty="0">
                <a:latin typeface="+mn-ea"/>
              </a:rPr>
              <a:t> (DB </a:t>
            </a:r>
            <a:r>
              <a:rPr lang="ko-KR" altLang="en-US" sz="2000" dirty="0">
                <a:latin typeface="+mn-ea"/>
              </a:rPr>
              <a:t>확인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lvl="1"/>
            <a:r>
              <a:rPr lang="ko-KR" altLang="en-US" sz="2000" dirty="0">
                <a:latin typeface="+mn-ea"/>
              </a:rPr>
              <a:t>이후 송금</a:t>
            </a:r>
            <a:endParaRPr lang="en-US" altLang="ko-KR" sz="2000" dirty="0">
              <a:latin typeface="+mn-ea"/>
            </a:endParaRPr>
          </a:p>
          <a:p>
            <a:pPr lvl="1"/>
            <a:r>
              <a:rPr lang="en-US" altLang="ko-KR" sz="2000" dirty="0">
                <a:latin typeface="+mn-ea"/>
              </a:rPr>
              <a:t>DB </a:t>
            </a:r>
            <a:r>
              <a:rPr lang="ko-KR" altLang="en-US" sz="2000" dirty="0">
                <a:latin typeface="+mn-ea"/>
              </a:rPr>
              <a:t>저장</a:t>
            </a:r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거래명세표</a:t>
            </a:r>
            <a:endParaRPr lang="en-US" altLang="ko-KR" sz="200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34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13FD6B5-2252-244A-99E5-05CE0B909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238" y="448875"/>
            <a:ext cx="3929554" cy="56153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4702433" cy="944562"/>
          </a:xfrm>
        </p:spPr>
        <p:txBody>
          <a:bodyPr>
            <a:normAutofit fontScale="90000"/>
          </a:bodyPr>
          <a:lstStyle/>
          <a:p>
            <a:r>
              <a:rPr lang="ko-KR" altLang="en-US" dirty="0" err="1">
                <a:latin typeface="+mj-ea"/>
              </a:rPr>
              <a:t>예금조회</a:t>
            </a:r>
            <a:r>
              <a:rPr lang="en-US" altLang="ko-KR" dirty="0">
                <a:latin typeface="+mj-ea"/>
              </a:rPr>
              <a:t>(Flowchart)</a:t>
            </a:r>
            <a:r>
              <a:rPr lang="ko-KR" altLang="en-US" dirty="0">
                <a:latin typeface="+mj-ea"/>
              </a:rPr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95448" y="1435101"/>
            <a:ext cx="10721788" cy="4896030"/>
          </a:xfrm>
        </p:spPr>
        <p:txBody>
          <a:bodyPr numCol="2">
            <a:normAutofit/>
          </a:bodyPr>
          <a:lstStyle/>
          <a:p>
            <a:r>
              <a:rPr lang="ko-KR" altLang="en-US" sz="2600" dirty="0" err="1">
                <a:latin typeface="+mn-ea"/>
              </a:rPr>
              <a:t>예금조회</a:t>
            </a:r>
            <a:endParaRPr lang="en-US" altLang="ko-KR" sz="2600" dirty="0">
              <a:latin typeface="+mn-ea"/>
            </a:endParaRPr>
          </a:p>
          <a:p>
            <a:pPr lvl="1"/>
            <a:r>
              <a:rPr lang="ko-KR" altLang="en-US" sz="2000" dirty="0" err="1">
                <a:latin typeface="+mn-ea"/>
              </a:rPr>
              <a:t>예금조회</a:t>
            </a:r>
            <a:r>
              <a:rPr lang="ko-KR" altLang="en-US" sz="2000" dirty="0">
                <a:latin typeface="+mn-ea"/>
              </a:rPr>
              <a:t> 선택</a:t>
            </a:r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조회 계좌 정보 입력</a:t>
            </a:r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등록 계좌 확인</a:t>
            </a:r>
            <a:r>
              <a:rPr lang="en-US" altLang="ko-KR" sz="2000" dirty="0">
                <a:latin typeface="+mn-ea"/>
              </a:rPr>
              <a:t>(DB </a:t>
            </a:r>
            <a:r>
              <a:rPr lang="ko-KR" altLang="en-US" sz="2000" dirty="0">
                <a:latin typeface="+mn-ea"/>
              </a:rPr>
              <a:t>확인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lvl="1"/>
            <a:r>
              <a:rPr lang="ko-KR" altLang="en-US" sz="2000" dirty="0">
                <a:latin typeface="+mn-ea"/>
              </a:rPr>
              <a:t>계좌 정보 출력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잔액 포함</a:t>
            </a:r>
            <a:r>
              <a:rPr lang="en-US" altLang="ko-KR" sz="2000" dirty="0">
                <a:latin typeface="+mn-ea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60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565B19F-7834-9B41-832A-993D18533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888" y="487216"/>
            <a:ext cx="3788392" cy="557047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4702433" cy="94456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+mj-ea"/>
              </a:rPr>
              <a:t>계좌 생성</a:t>
            </a:r>
            <a:r>
              <a:rPr lang="en-US" altLang="ko-KR" dirty="0">
                <a:latin typeface="+mj-ea"/>
              </a:rPr>
              <a:t>(Flowchart)</a:t>
            </a:r>
            <a:r>
              <a:rPr lang="ko-KR" altLang="en-US" dirty="0">
                <a:latin typeface="+mj-ea"/>
              </a:rPr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95448" y="1435101"/>
            <a:ext cx="10721788" cy="4517464"/>
          </a:xfrm>
        </p:spPr>
        <p:txBody>
          <a:bodyPr numCol="2">
            <a:normAutofit/>
          </a:bodyPr>
          <a:lstStyle/>
          <a:p>
            <a:r>
              <a:rPr lang="ko-KR" altLang="en-US" sz="2600" dirty="0">
                <a:latin typeface="+mn-ea"/>
              </a:rPr>
              <a:t>계좌 생성</a:t>
            </a:r>
            <a:endParaRPr lang="en-US" altLang="ko-KR" sz="2600" dirty="0">
              <a:latin typeface="+mn-ea"/>
            </a:endParaRPr>
          </a:p>
          <a:p>
            <a:pPr lvl="1"/>
            <a:r>
              <a:rPr lang="ko-KR" altLang="en-US" sz="2200" dirty="0"/>
              <a:t>은행 선택 </a:t>
            </a:r>
            <a:endParaRPr lang="en-US" altLang="ko-KR" sz="2200" dirty="0"/>
          </a:p>
          <a:p>
            <a:pPr lvl="1"/>
            <a:r>
              <a:rPr lang="ko-KR" altLang="en-US" sz="2200" dirty="0"/>
              <a:t>계좌번호 랜덤 생성</a:t>
            </a:r>
            <a:endParaRPr lang="en-US" altLang="ko-KR" sz="2200" dirty="0"/>
          </a:p>
          <a:p>
            <a:pPr lvl="1"/>
            <a:r>
              <a:rPr lang="ko-KR" altLang="en-US" sz="2200" dirty="0"/>
              <a:t>이름</a:t>
            </a:r>
            <a:r>
              <a:rPr lang="en-US" altLang="ko-KR" sz="2200" dirty="0"/>
              <a:t>,</a:t>
            </a:r>
            <a:r>
              <a:rPr lang="ko-KR" altLang="en-US" sz="2200" dirty="0"/>
              <a:t> 비밀번호 입력</a:t>
            </a:r>
            <a:endParaRPr lang="en-US" altLang="ko-KR" sz="2200" dirty="0"/>
          </a:p>
          <a:p>
            <a:pPr lvl="1"/>
            <a:r>
              <a:rPr lang="ko-KR" altLang="en-US" sz="2200" dirty="0"/>
              <a:t>계좌 정보 확인</a:t>
            </a:r>
            <a:endParaRPr lang="en-US" altLang="ko-KR" sz="2200" dirty="0"/>
          </a:p>
          <a:p>
            <a:pPr lvl="1"/>
            <a:r>
              <a:rPr lang="ko-KR" altLang="en-US" sz="2200" dirty="0"/>
              <a:t>이후 계좌 생성</a:t>
            </a:r>
            <a:endParaRPr lang="en-US" altLang="ko-KR" sz="2200" dirty="0"/>
          </a:p>
          <a:p>
            <a:pPr lvl="1"/>
            <a:r>
              <a:rPr lang="ko-KR" altLang="en-US" sz="2200" dirty="0"/>
              <a:t>신규 계좌 </a:t>
            </a:r>
            <a:r>
              <a:rPr lang="en-US" altLang="ko-KR" sz="2200" dirty="0"/>
              <a:t>DB </a:t>
            </a:r>
            <a:r>
              <a:rPr lang="ko-KR" altLang="en-US" sz="2200" dirty="0"/>
              <a:t>저장</a:t>
            </a:r>
            <a:endParaRPr lang="en-US" altLang="ko-KR" sz="2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77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3AA8DC-9FC2-1845-B4A1-278A92096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873" y="511501"/>
            <a:ext cx="4114392" cy="55485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5846060" cy="94456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+mj-ea"/>
              </a:rPr>
              <a:t>비밀번호 변경</a:t>
            </a:r>
            <a:r>
              <a:rPr lang="en-US" altLang="ko-KR" dirty="0">
                <a:latin typeface="+mj-ea"/>
              </a:rPr>
              <a:t>(Flowchart)</a:t>
            </a:r>
            <a:r>
              <a:rPr lang="ko-KR" altLang="en-US" dirty="0">
                <a:latin typeface="+mj-ea"/>
              </a:rPr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95448" y="1435101"/>
            <a:ext cx="11961016" cy="4517464"/>
          </a:xfrm>
        </p:spPr>
        <p:txBody>
          <a:bodyPr numCol="2">
            <a:normAutofit/>
          </a:bodyPr>
          <a:lstStyle/>
          <a:p>
            <a:r>
              <a:rPr lang="ko-KR" altLang="en-US" sz="2600" dirty="0">
                <a:latin typeface="+mn-ea"/>
              </a:rPr>
              <a:t>비밀번호 변경</a:t>
            </a:r>
            <a:endParaRPr lang="en-US" altLang="ko-KR" sz="2600" dirty="0">
              <a:latin typeface="+mn-ea"/>
            </a:endParaRPr>
          </a:p>
          <a:p>
            <a:pPr lvl="1"/>
            <a:r>
              <a:rPr lang="ko-KR" altLang="en-US" sz="2200" dirty="0"/>
              <a:t>계좌번호 입력 </a:t>
            </a:r>
            <a:endParaRPr lang="en-US" altLang="ko-KR" sz="2200" dirty="0"/>
          </a:p>
          <a:p>
            <a:pPr lvl="1"/>
            <a:r>
              <a:rPr lang="ko-KR" altLang="en-US" sz="2200" dirty="0"/>
              <a:t>계좌 정보 </a:t>
            </a:r>
            <a:r>
              <a:rPr lang="en-US" altLang="ko-KR" sz="2200" dirty="0"/>
              <a:t>&amp;</a:t>
            </a:r>
            <a:r>
              <a:rPr lang="ko-KR" altLang="en-US" sz="2200" dirty="0"/>
              <a:t> 현재 비밀번호 입력</a:t>
            </a:r>
            <a:r>
              <a:rPr lang="en-US" altLang="ko-KR" sz="2200" dirty="0"/>
              <a:t>(DB</a:t>
            </a:r>
            <a:r>
              <a:rPr lang="ko-KR" altLang="en-US" sz="2200" dirty="0"/>
              <a:t> 확인</a:t>
            </a:r>
            <a:r>
              <a:rPr lang="en-US" altLang="ko-KR" sz="2200" dirty="0"/>
              <a:t>)</a:t>
            </a:r>
          </a:p>
          <a:p>
            <a:pPr lvl="1"/>
            <a:r>
              <a:rPr lang="ko-KR" altLang="en-US" sz="2200" dirty="0"/>
              <a:t>신규 비밀번호 입력</a:t>
            </a:r>
            <a:endParaRPr lang="en-US" altLang="ko-KR" sz="2200" dirty="0"/>
          </a:p>
          <a:p>
            <a:pPr lvl="1"/>
            <a:r>
              <a:rPr lang="ko-KR" altLang="en-US" sz="2200" dirty="0"/>
              <a:t>비밀번호 변경</a:t>
            </a:r>
            <a:endParaRPr lang="en-US" altLang="ko-KR" sz="2200" dirty="0"/>
          </a:p>
          <a:p>
            <a:pPr lvl="1"/>
            <a:r>
              <a:rPr lang="ko-KR" altLang="en-US" sz="2200" dirty="0"/>
              <a:t>신규 비밀번호 </a:t>
            </a:r>
            <a:r>
              <a:rPr lang="en-US" altLang="ko-KR" sz="2200" dirty="0"/>
              <a:t>DB </a:t>
            </a:r>
            <a:r>
              <a:rPr lang="ko-KR" altLang="en-US" sz="2200" dirty="0"/>
              <a:t>저장</a:t>
            </a:r>
            <a:endParaRPr lang="en-US" altLang="ko-KR" sz="2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6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525CAB0-C629-0346-A503-1CFBA5318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056" y="511501"/>
            <a:ext cx="4068551" cy="55480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5846060" cy="94456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+mj-ea"/>
              </a:rPr>
              <a:t>계좌정지해제</a:t>
            </a:r>
            <a:r>
              <a:rPr lang="en-US" altLang="ko-KR" dirty="0">
                <a:latin typeface="+mj-ea"/>
              </a:rPr>
              <a:t>(Flowchart)</a:t>
            </a:r>
            <a:r>
              <a:rPr lang="ko-KR" altLang="en-US" dirty="0">
                <a:latin typeface="+mj-ea"/>
              </a:rPr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95448" y="1435101"/>
            <a:ext cx="10721788" cy="4517464"/>
          </a:xfrm>
        </p:spPr>
        <p:txBody>
          <a:bodyPr numCol="2">
            <a:normAutofit/>
          </a:bodyPr>
          <a:lstStyle/>
          <a:p>
            <a:r>
              <a:rPr lang="ko-KR" altLang="en-US" sz="2600" dirty="0">
                <a:latin typeface="+mn-ea"/>
              </a:rPr>
              <a:t>계좌정지해제</a:t>
            </a:r>
            <a:endParaRPr lang="en-US" altLang="ko-KR" sz="2600" dirty="0">
              <a:latin typeface="+mn-ea"/>
            </a:endParaRPr>
          </a:p>
          <a:p>
            <a:pPr lvl="1"/>
            <a:r>
              <a:rPr lang="ko-KR" altLang="en-US" sz="2200" dirty="0"/>
              <a:t>관리자 선택 </a:t>
            </a:r>
            <a:endParaRPr lang="en-US" altLang="ko-KR" sz="2200" dirty="0"/>
          </a:p>
          <a:p>
            <a:pPr lvl="1"/>
            <a:r>
              <a:rPr lang="ko-KR" altLang="en-US" sz="2200" dirty="0"/>
              <a:t>관리자 비밀번호 입력</a:t>
            </a:r>
            <a:r>
              <a:rPr lang="en-US" altLang="ko-KR" sz="2200" dirty="0"/>
              <a:t>(DB</a:t>
            </a:r>
            <a:r>
              <a:rPr lang="ko-KR" altLang="en-US" sz="2200" dirty="0"/>
              <a:t> 확인</a:t>
            </a:r>
            <a:r>
              <a:rPr lang="en-US" altLang="ko-KR" sz="2200" dirty="0"/>
              <a:t>)</a:t>
            </a:r>
          </a:p>
          <a:p>
            <a:pPr lvl="1"/>
            <a:r>
              <a:rPr lang="ko-KR" altLang="en-US" sz="2200" dirty="0"/>
              <a:t>정지 계좌번호 입력</a:t>
            </a:r>
            <a:endParaRPr lang="en-US" altLang="ko-KR" sz="2200" dirty="0"/>
          </a:p>
          <a:p>
            <a:pPr lvl="1"/>
            <a:r>
              <a:rPr lang="ko-KR" altLang="en-US" sz="2200" dirty="0"/>
              <a:t>정지 계좌 확인</a:t>
            </a:r>
            <a:r>
              <a:rPr lang="en-US" altLang="ko-KR" sz="2200" dirty="0"/>
              <a:t>(DB</a:t>
            </a:r>
            <a:r>
              <a:rPr lang="ko-KR" altLang="en-US" sz="2200" dirty="0"/>
              <a:t> 확인</a:t>
            </a:r>
            <a:r>
              <a:rPr lang="en-US" altLang="ko-KR" sz="2200" dirty="0"/>
              <a:t>)</a:t>
            </a:r>
          </a:p>
          <a:p>
            <a:pPr lvl="1"/>
            <a:r>
              <a:rPr lang="ko-KR" altLang="en-US" sz="2200" dirty="0"/>
              <a:t>계좌정지해제</a:t>
            </a:r>
            <a:r>
              <a:rPr lang="en-US" altLang="ko-KR" sz="2200" dirty="0"/>
              <a:t>(DB</a:t>
            </a:r>
            <a:r>
              <a:rPr lang="ko-KR" altLang="en-US" sz="2200" dirty="0"/>
              <a:t> 저장</a:t>
            </a:r>
            <a:r>
              <a:rPr lang="en-US" altLang="ko-KR" sz="2200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0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30DA2F3-3DC1-47E3-98CD-9AA513EBD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실행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16F8F0-6462-4DED-9C13-AF0ABCE040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5575"/>
            <a:ext cx="2743200" cy="365125"/>
          </a:xfrm>
        </p:spPr>
        <p:txBody>
          <a:bodyPr/>
          <a:lstStyle/>
          <a:p>
            <a:fld id="{D9077D98-EF84-479F-B0A6-B3152D61A2E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1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30DA2F3-3DC1-47E3-98CD-9AA513EBD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3D370BA-1364-4223-9EC8-AC10FE8EB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830" y="4174821"/>
            <a:ext cx="5582338" cy="837277"/>
          </a:xfrm>
        </p:spPr>
        <p:txBody>
          <a:bodyPr>
            <a:normAutofit/>
          </a:bodyPr>
          <a:lstStyle/>
          <a:p>
            <a:r>
              <a:rPr lang="en-US" altLang="ko-KR" dirty="0"/>
              <a:t>HTML, CSS, JavaScript, jQuery, server-client, Ajax, Python, Flask, </a:t>
            </a:r>
            <a:r>
              <a:rPr lang="en-US" altLang="ko-KR" dirty="0" err="1"/>
              <a:t>mongoDB</a:t>
            </a:r>
            <a:r>
              <a:rPr lang="en-US" altLang="ko-KR" dirty="0"/>
              <a:t>, AWS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16F8F0-6462-4DED-9C13-AF0ABCE040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5575"/>
            <a:ext cx="2743200" cy="365125"/>
          </a:xfrm>
        </p:spPr>
        <p:txBody>
          <a:bodyPr/>
          <a:lstStyle/>
          <a:p>
            <a:fld id="{D9077D98-EF84-479F-B0A6-B3152D61A2E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01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A8DC5C9-9022-0848-93D4-D349C8678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47" y="2565678"/>
            <a:ext cx="3086814" cy="2496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5150B8-D63B-1E4F-8D5F-3B1BC6838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15" y="2565677"/>
            <a:ext cx="3184844" cy="24968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4702433" cy="944562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입금</a:t>
            </a:r>
            <a:r>
              <a:rPr lang="en-US" altLang="ko-KR" dirty="0">
                <a:latin typeface="+mj-ea"/>
              </a:rPr>
              <a:t>(1/4)</a:t>
            </a:r>
            <a:r>
              <a:rPr lang="ko-KR" altLang="en-US" dirty="0">
                <a:latin typeface="+mj-ea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92C973-428B-467D-9D80-14BCEB7E39F3}"/>
              </a:ext>
            </a:extLst>
          </p:cNvPr>
          <p:cNvSpPr txBox="1"/>
          <p:nvPr/>
        </p:nvSpPr>
        <p:spPr>
          <a:xfrm>
            <a:off x="1263873" y="521478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초기 메뉴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2D044E4-858F-48A3-AF61-93069BD0BD77}"/>
              </a:ext>
            </a:extLst>
          </p:cNvPr>
          <p:cNvSpPr txBox="1"/>
          <p:nvPr/>
        </p:nvSpPr>
        <p:spPr>
          <a:xfrm>
            <a:off x="9303071" y="521157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계좌 정보 입력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13E042EA-20E7-49BE-80BB-3A632A07A39B}"/>
              </a:ext>
            </a:extLst>
          </p:cNvPr>
          <p:cNvSpPr txBox="1">
            <a:spLocks/>
          </p:cNvSpPr>
          <p:nvPr/>
        </p:nvSpPr>
        <p:spPr>
          <a:xfrm>
            <a:off x="860612" y="1435101"/>
            <a:ext cx="9009529" cy="626781"/>
          </a:xfrm>
          <a:prstGeom prst="rect">
            <a:avLst/>
          </a:prstGeom>
          <a:noFill/>
        </p:spPr>
        <p:txBody>
          <a:bodyPr vert="horz" lIns="91440" tIns="45720" rIns="91440" bIns="45720" numCol="2" rtlCol="0">
            <a:normAutofit/>
          </a:bodyPr>
          <a:lstStyle>
            <a:lvl1pPr marL="350520" indent="-350520" algn="l" defTabSz="5486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 입금</a:t>
            </a:r>
            <a:r>
              <a:rPr lang="en-US" altLang="ko-KR" dirty="0"/>
              <a:t> – </a:t>
            </a:r>
            <a:r>
              <a:rPr lang="ko-KR" altLang="en-US" dirty="0"/>
              <a:t>실행결과</a:t>
            </a:r>
            <a:endParaRPr lang="en-US" altLang="ko-KR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30904AF-26D6-0647-BD86-5C2A558D0EEB}"/>
              </a:ext>
            </a:extLst>
          </p:cNvPr>
          <p:cNvCxnSpPr>
            <a:cxnSpLocks/>
          </p:cNvCxnSpPr>
          <p:nvPr/>
        </p:nvCxnSpPr>
        <p:spPr>
          <a:xfrm>
            <a:off x="3805997" y="3795321"/>
            <a:ext cx="487701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CD3AEC-492C-FD4B-B30E-C8F5F005BEE2}"/>
              </a:ext>
            </a:extLst>
          </p:cNvPr>
          <p:cNvCxnSpPr>
            <a:cxnSpLocks/>
          </p:cNvCxnSpPr>
          <p:nvPr/>
        </p:nvCxnSpPr>
        <p:spPr>
          <a:xfrm>
            <a:off x="7926628" y="3795321"/>
            <a:ext cx="487701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EC502CA-FA18-BC49-B7F2-321476D6B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449" y="2564820"/>
            <a:ext cx="3167536" cy="24977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EA0A07-174A-7F40-9AEA-611B230E1A1A}"/>
              </a:ext>
            </a:extLst>
          </p:cNvPr>
          <p:cNvSpPr txBox="1"/>
          <p:nvPr/>
        </p:nvSpPr>
        <p:spPr>
          <a:xfrm>
            <a:off x="5408790" y="521157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은행 선택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72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7DCA1B2-7710-C246-B35B-C25BF3416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280" y="2304676"/>
            <a:ext cx="4171606" cy="32317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92C973-428B-467D-9D80-14BCEB7E39F3}"/>
              </a:ext>
            </a:extLst>
          </p:cNvPr>
          <p:cNvSpPr txBox="1"/>
          <p:nvPr/>
        </p:nvSpPr>
        <p:spPr>
          <a:xfrm>
            <a:off x="2358937" y="5752352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입금 정보 확인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08AE869D-3F0E-4D5D-9603-94F759607889}"/>
              </a:ext>
            </a:extLst>
          </p:cNvPr>
          <p:cNvSpPr txBox="1">
            <a:spLocks/>
          </p:cNvSpPr>
          <p:nvPr/>
        </p:nvSpPr>
        <p:spPr>
          <a:xfrm>
            <a:off x="860611" y="1435101"/>
            <a:ext cx="10460531" cy="653675"/>
          </a:xfrm>
          <a:prstGeom prst="rect">
            <a:avLst/>
          </a:prstGeom>
          <a:noFill/>
        </p:spPr>
        <p:txBody>
          <a:bodyPr vert="horz" lIns="91440" tIns="45720" rIns="91440" bIns="45720" numCol="2" rtlCol="0">
            <a:normAutofit/>
          </a:bodyPr>
          <a:lstStyle>
            <a:lvl1pPr marL="350520" indent="-350520" algn="l" defTabSz="5486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 입금</a:t>
            </a:r>
            <a:r>
              <a:rPr lang="en-US" altLang="ko-KR" dirty="0"/>
              <a:t> – </a:t>
            </a:r>
            <a:r>
              <a:rPr lang="ko-KR" altLang="en-US" dirty="0"/>
              <a:t>실행결과 </a:t>
            </a:r>
            <a:r>
              <a:rPr lang="en-US" altLang="ko-KR" dirty="0"/>
              <a:t>(Cont'd)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612B701A-6C25-41EC-8338-9CFE0F98C79B}"/>
              </a:ext>
            </a:extLst>
          </p:cNvPr>
          <p:cNvSpPr txBox="1">
            <a:spLocks/>
          </p:cNvSpPr>
          <p:nvPr/>
        </p:nvSpPr>
        <p:spPr>
          <a:xfrm>
            <a:off x="609604" y="274639"/>
            <a:ext cx="4702433" cy="9445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548640" rtl="0" eaLnBrk="1" latinLnBrk="0" hangingPunct="1">
              <a:lnSpc>
                <a:spcPts val="4320"/>
              </a:lnSpc>
              <a:spcBef>
                <a:spcPct val="0"/>
              </a:spcBef>
              <a:buNone/>
              <a:defRPr sz="4320" kern="120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+mj-ea"/>
              </a:rPr>
              <a:t>입금</a:t>
            </a:r>
            <a:r>
              <a:rPr lang="en-US" altLang="ko-KR" dirty="0">
                <a:latin typeface="+mj-ea"/>
              </a:rPr>
              <a:t>(2/4)</a:t>
            </a:r>
            <a:r>
              <a:rPr lang="ko-KR" altLang="en-US" dirty="0">
                <a:latin typeface="+mj-ea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4838C7-5EBC-431A-B475-6BF313A126DB}"/>
              </a:ext>
            </a:extLst>
          </p:cNvPr>
          <p:cNvSpPr txBox="1"/>
          <p:nvPr/>
        </p:nvSpPr>
        <p:spPr>
          <a:xfrm>
            <a:off x="7874521" y="5752352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거래명세표</a:t>
            </a:r>
            <a:r>
              <a:rPr lang="ko-KR" altLang="en-US" dirty="0"/>
              <a:t> 출력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64A32F-F1E6-4AF3-8F07-823751116794}"/>
              </a:ext>
            </a:extLst>
          </p:cNvPr>
          <p:cNvSpPr txBox="1"/>
          <p:nvPr/>
        </p:nvSpPr>
        <p:spPr>
          <a:xfrm>
            <a:off x="5708627" y="3904923"/>
            <a:ext cx="774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입금 완료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9481AA8-3A53-9A4E-9C02-E89B7B9ECD9C}"/>
              </a:ext>
            </a:extLst>
          </p:cNvPr>
          <p:cNvCxnSpPr>
            <a:cxnSpLocks/>
          </p:cNvCxnSpPr>
          <p:nvPr/>
        </p:nvCxnSpPr>
        <p:spPr>
          <a:xfrm>
            <a:off x="5875139" y="3803597"/>
            <a:ext cx="435937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40AF59E-08B1-694B-B9B4-4E7997587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116" y="2304676"/>
            <a:ext cx="4086476" cy="32317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94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1EE2DC-3104-AB4F-B436-0C56D837F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21" y="3124300"/>
            <a:ext cx="5349600" cy="8470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92C973-428B-467D-9D80-14BCEB7E39F3}"/>
              </a:ext>
            </a:extLst>
          </p:cNvPr>
          <p:cNvSpPr txBox="1"/>
          <p:nvPr/>
        </p:nvSpPr>
        <p:spPr>
          <a:xfrm>
            <a:off x="2087342" y="4399893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입금 전 잔액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08AE869D-3F0E-4D5D-9603-94F759607889}"/>
              </a:ext>
            </a:extLst>
          </p:cNvPr>
          <p:cNvSpPr txBox="1">
            <a:spLocks/>
          </p:cNvSpPr>
          <p:nvPr/>
        </p:nvSpPr>
        <p:spPr>
          <a:xfrm>
            <a:off x="860612" y="1435101"/>
            <a:ext cx="8633012" cy="653675"/>
          </a:xfrm>
          <a:prstGeom prst="rect">
            <a:avLst/>
          </a:prstGeom>
          <a:noFill/>
        </p:spPr>
        <p:txBody>
          <a:bodyPr vert="horz" lIns="91440" tIns="45720" rIns="91440" bIns="45720" numCol="2" rtlCol="0">
            <a:normAutofit/>
          </a:bodyPr>
          <a:lstStyle>
            <a:lvl1pPr marL="350520" indent="-350520" algn="l" defTabSz="5486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 입금</a:t>
            </a:r>
            <a:r>
              <a:rPr lang="en-US" altLang="ko-KR" dirty="0"/>
              <a:t> – </a:t>
            </a:r>
            <a:r>
              <a:rPr lang="en-US" altLang="ko-KR" dirty="0" err="1"/>
              <a:t>mongoDB</a:t>
            </a:r>
            <a:r>
              <a:rPr lang="ko-KR" altLang="en-US" dirty="0"/>
              <a:t> 저장</a:t>
            </a:r>
            <a:endParaRPr lang="en-US" altLang="ko-KR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612B701A-6C25-41EC-8338-9CFE0F98C79B}"/>
              </a:ext>
            </a:extLst>
          </p:cNvPr>
          <p:cNvSpPr txBox="1">
            <a:spLocks/>
          </p:cNvSpPr>
          <p:nvPr/>
        </p:nvSpPr>
        <p:spPr>
          <a:xfrm>
            <a:off x="609604" y="274639"/>
            <a:ext cx="4702433" cy="9445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548640" rtl="0" eaLnBrk="1" latinLnBrk="0" hangingPunct="1">
              <a:lnSpc>
                <a:spcPts val="4320"/>
              </a:lnSpc>
              <a:spcBef>
                <a:spcPct val="0"/>
              </a:spcBef>
              <a:buNone/>
              <a:defRPr sz="4320" kern="120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+mj-ea"/>
              </a:rPr>
              <a:t>입금</a:t>
            </a:r>
            <a:r>
              <a:rPr lang="en-US" altLang="ko-KR" dirty="0">
                <a:latin typeface="+mj-ea"/>
              </a:rPr>
              <a:t>(3/4)</a:t>
            </a:r>
            <a:r>
              <a:rPr lang="ko-KR" altLang="en-US" dirty="0">
                <a:latin typeface="+mj-ea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4838C7-5EBC-431A-B475-6BF313A126DB}"/>
              </a:ext>
            </a:extLst>
          </p:cNvPr>
          <p:cNvSpPr txBox="1"/>
          <p:nvPr/>
        </p:nvSpPr>
        <p:spPr>
          <a:xfrm>
            <a:off x="8629445" y="4399893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입금 후 잔액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077B9F-5A1B-D949-B854-D9690B4B77AD}"/>
              </a:ext>
            </a:extLst>
          </p:cNvPr>
          <p:cNvCxnSpPr>
            <a:cxnSpLocks/>
          </p:cNvCxnSpPr>
          <p:nvPr/>
        </p:nvCxnSpPr>
        <p:spPr>
          <a:xfrm>
            <a:off x="5852149" y="3613825"/>
            <a:ext cx="487701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3933572-225F-654D-B55F-75F3C4D27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219" y="3124300"/>
            <a:ext cx="5350772" cy="8644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72E02B-3BD2-C94C-8D7E-A5D203D2BF23}"/>
              </a:ext>
            </a:extLst>
          </p:cNvPr>
          <p:cNvSpPr/>
          <p:nvPr/>
        </p:nvSpPr>
        <p:spPr>
          <a:xfrm>
            <a:off x="10371874" y="3571550"/>
            <a:ext cx="764828" cy="417220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E64D72-984C-B84B-9D63-E407CDDAD899}"/>
              </a:ext>
            </a:extLst>
          </p:cNvPr>
          <p:cNvSpPr/>
          <p:nvPr/>
        </p:nvSpPr>
        <p:spPr>
          <a:xfrm>
            <a:off x="4103076" y="3571550"/>
            <a:ext cx="739505" cy="399770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39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9C8F94-FA52-3F4F-A7AF-AF9EE3C78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709" y="475610"/>
            <a:ext cx="3889759" cy="3113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2678B6F-F13C-E44A-BDC9-E4B3273C4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865" y="2041129"/>
            <a:ext cx="3526809" cy="36588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9895149" y="6492875"/>
            <a:ext cx="2743200" cy="365125"/>
          </a:xfrm>
        </p:spPr>
        <p:txBody>
          <a:bodyPr/>
          <a:lstStyle/>
          <a:p>
            <a:fld id="{D9077D98-EF84-479F-B0A6-B3152D61A2E5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92C973-428B-467D-9D80-14BCEB7E39F3}"/>
              </a:ext>
            </a:extLst>
          </p:cNvPr>
          <p:cNvSpPr txBox="1"/>
          <p:nvPr/>
        </p:nvSpPr>
        <p:spPr>
          <a:xfrm>
            <a:off x="1282445" y="5779887"/>
            <a:ext cx="391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숫자 입력 창에 문자를 입력한 경우</a:t>
            </a:r>
            <a:r>
              <a:rPr lang="en-US" altLang="ko-KR" dirty="0"/>
              <a:t>&gt;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08AE869D-3F0E-4D5D-9603-94F759607889}"/>
              </a:ext>
            </a:extLst>
          </p:cNvPr>
          <p:cNvSpPr txBox="1">
            <a:spLocks/>
          </p:cNvSpPr>
          <p:nvPr/>
        </p:nvSpPr>
        <p:spPr>
          <a:xfrm>
            <a:off x="860612" y="1435101"/>
            <a:ext cx="8633012" cy="653675"/>
          </a:xfrm>
          <a:prstGeom prst="rect">
            <a:avLst/>
          </a:prstGeom>
          <a:noFill/>
        </p:spPr>
        <p:txBody>
          <a:bodyPr vert="horz" lIns="91440" tIns="45720" rIns="91440" bIns="45720" numCol="2" rtlCol="0">
            <a:normAutofit/>
          </a:bodyPr>
          <a:lstStyle>
            <a:lvl1pPr marL="350520" indent="-350520" algn="l" defTabSz="5486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 입금</a:t>
            </a:r>
            <a:r>
              <a:rPr lang="en-US" altLang="ko-KR" dirty="0"/>
              <a:t> – </a:t>
            </a:r>
            <a:r>
              <a:rPr lang="ko-KR" altLang="en-US" dirty="0"/>
              <a:t>예외처리</a:t>
            </a:r>
            <a:endParaRPr lang="en-US" altLang="ko-KR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612B701A-6C25-41EC-8338-9CFE0F98C79B}"/>
              </a:ext>
            </a:extLst>
          </p:cNvPr>
          <p:cNvSpPr txBox="1">
            <a:spLocks/>
          </p:cNvSpPr>
          <p:nvPr/>
        </p:nvSpPr>
        <p:spPr>
          <a:xfrm>
            <a:off x="609604" y="274639"/>
            <a:ext cx="4702433" cy="9445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548640" rtl="0" eaLnBrk="1" latinLnBrk="0" hangingPunct="1">
              <a:lnSpc>
                <a:spcPts val="4320"/>
              </a:lnSpc>
              <a:spcBef>
                <a:spcPct val="0"/>
              </a:spcBef>
              <a:buNone/>
              <a:defRPr sz="4320" kern="120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+mj-ea"/>
              </a:rPr>
              <a:t>입금</a:t>
            </a:r>
            <a:r>
              <a:rPr lang="en-US" altLang="ko-KR" dirty="0">
                <a:latin typeface="+mj-ea"/>
              </a:rPr>
              <a:t>(4/4)</a:t>
            </a:r>
            <a:r>
              <a:rPr lang="ko-KR" altLang="en-US" dirty="0">
                <a:latin typeface="+mj-ea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4838C7-5EBC-431A-B475-6BF313A126DB}"/>
              </a:ext>
            </a:extLst>
          </p:cNvPr>
          <p:cNvSpPr txBox="1"/>
          <p:nvPr/>
        </p:nvSpPr>
        <p:spPr>
          <a:xfrm>
            <a:off x="6563393" y="5672283"/>
            <a:ext cx="38043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 &lt;</a:t>
            </a:r>
            <a:r>
              <a:rPr lang="ko-KR" altLang="en-US" dirty="0"/>
              <a:t>없는 계좌번호를  입력한 경우</a:t>
            </a:r>
            <a:r>
              <a:rPr lang="en-US" altLang="ko-KR" dirty="0"/>
              <a:t>&gt;</a:t>
            </a:r>
          </a:p>
          <a:p>
            <a:pPr algn="ctr"/>
            <a:r>
              <a:rPr lang="en-US" altLang="ko-KR" sz="1400" dirty="0"/>
              <a:t>  </a:t>
            </a:r>
            <a:r>
              <a:rPr lang="en-US" altLang="ko-KR" sz="1400" dirty="0">
                <a:sym typeface="Wingdings" pitchFamily="2" charset="2"/>
              </a:rPr>
              <a:t> </a:t>
            </a:r>
            <a:r>
              <a:rPr lang="ko-KR" altLang="en-US" sz="1400" dirty="0"/>
              <a:t>안내 메시지 출력 후 초기 화면으로 돌아감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316037-3591-054B-8788-E328394418EC}"/>
              </a:ext>
            </a:extLst>
          </p:cNvPr>
          <p:cNvSpPr txBox="1"/>
          <p:nvPr/>
        </p:nvSpPr>
        <p:spPr>
          <a:xfrm>
            <a:off x="1454255" y="6149219"/>
            <a:ext cx="3568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→ 안내 메시지 출력 후 입력 창으로 </a:t>
            </a:r>
            <a:r>
              <a:rPr lang="en-US" altLang="ko-KR" sz="1400" dirty="0"/>
              <a:t>focusing</a:t>
            </a:r>
            <a:endParaRPr lang="ko-KR" altLang="en-US" sz="14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889755-0FE4-B44D-ADEF-DBCF11083174}"/>
              </a:ext>
            </a:extLst>
          </p:cNvPr>
          <p:cNvCxnSpPr>
            <a:cxnSpLocks/>
          </p:cNvCxnSpPr>
          <p:nvPr/>
        </p:nvCxnSpPr>
        <p:spPr>
          <a:xfrm>
            <a:off x="8483876" y="3832802"/>
            <a:ext cx="0" cy="355847"/>
          </a:xfrm>
          <a:prstGeom prst="straightConnector1">
            <a:avLst/>
          </a:prstGeom>
          <a:ln>
            <a:solidFill>
              <a:srgbClr val="96430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D96BCA-3E57-4A4E-93C7-07A896C819E5}"/>
              </a:ext>
            </a:extLst>
          </p:cNvPr>
          <p:cNvSpPr/>
          <p:nvPr/>
        </p:nvSpPr>
        <p:spPr>
          <a:xfrm>
            <a:off x="7018934" y="1064068"/>
            <a:ext cx="874174" cy="470140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E75871-A314-0F47-9D27-D12819532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738" y="4389663"/>
            <a:ext cx="3727700" cy="10289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030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4702433" cy="944562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기타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7663C1B-AF80-8D4D-A21E-61A5B01B5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448" y="1435101"/>
            <a:ext cx="10991752" cy="4517464"/>
          </a:xfrm>
        </p:spPr>
        <p:txBody>
          <a:bodyPr numCol="2">
            <a:normAutofit/>
          </a:bodyPr>
          <a:lstStyle/>
          <a:p>
            <a:r>
              <a:rPr lang="ko-KR" altLang="en-US" sz="2600" dirty="0">
                <a:latin typeface="+mn-ea"/>
              </a:rPr>
              <a:t>웹에서 직접 테스트 가능</a:t>
            </a:r>
            <a:endParaRPr lang="en-US" altLang="ko-KR" sz="2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91B46-7F1F-B54B-B68A-5988F7277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48" y="2103626"/>
            <a:ext cx="5923723" cy="35473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hlinkClick r:id="rId4"/>
            <a:extLst>
              <a:ext uri="{FF2B5EF4-FFF2-40B4-BE49-F238E27FC236}">
                <a16:creationId xmlns:a16="http://schemas.microsoft.com/office/drawing/2014/main" id="{4573E2D3-6C7A-2A42-925C-B8E913F8E1AD}"/>
              </a:ext>
            </a:extLst>
          </p:cNvPr>
          <p:cNvSpPr txBox="1"/>
          <p:nvPr/>
        </p:nvSpPr>
        <p:spPr>
          <a:xfrm>
            <a:off x="2891085" y="5834996"/>
            <a:ext cx="1730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5"/>
              </a:rPr>
              <a:t>http://rdev.shop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3B9E50-03FD-F349-A624-1C15416FC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9908" y="2831592"/>
            <a:ext cx="3657600" cy="2819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hlinkClick r:id="rId4"/>
            <a:extLst>
              <a:ext uri="{FF2B5EF4-FFF2-40B4-BE49-F238E27FC236}">
                <a16:creationId xmlns:a16="http://schemas.microsoft.com/office/drawing/2014/main" id="{27099FEC-0E11-DD4A-B661-2D0C9CBAE9FD}"/>
              </a:ext>
            </a:extLst>
          </p:cNvPr>
          <p:cNvSpPr txBox="1"/>
          <p:nvPr/>
        </p:nvSpPr>
        <p:spPr>
          <a:xfrm>
            <a:off x="9183877" y="5834996"/>
            <a:ext cx="126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en-US" altLang="ko-KR" dirty="0" err="1"/>
              <a:t>og</a:t>
            </a:r>
            <a:r>
              <a:rPr lang="en-US" altLang="ko-KR" dirty="0"/>
              <a:t> image&gt;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11AD2F-E7A4-7E4F-9D80-166204305114}"/>
              </a:ext>
            </a:extLst>
          </p:cNvPr>
          <p:cNvSpPr txBox="1"/>
          <p:nvPr/>
        </p:nvSpPr>
        <p:spPr>
          <a:xfrm>
            <a:off x="5426318" y="1536777"/>
            <a:ext cx="158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URL: </a:t>
            </a:r>
            <a:r>
              <a:rPr lang="en-US" altLang="ko-KR" dirty="0">
                <a:hlinkClick r:id="rId5"/>
              </a:rPr>
              <a:t>rdev.shop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B316D-EFD3-204A-A6C7-E5FC54B3AB0D}"/>
              </a:ext>
            </a:extLst>
          </p:cNvPr>
          <p:cNvSpPr txBox="1"/>
          <p:nvPr/>
        </p:nvSpPr>
        <p:spPr>
          <a:xfrm>
            <a:off x="5536639" y="4267201"/>
            <a:ext cx="1709369" cy="27584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/>
              <a:t>관리자 비밀번호</a:t>
            </a:r>
            <a:r>
              <a:rPr lang="en-US" altLang="ko-KR" sz="1200" dirty="0"/>
              <a:t>: 1234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DAD240D-4BA5-7541-993B-17BEA765A775}"/>
              </a:ext>
            </a:extLst>
          </p:cNvPr>
          <p:cNvCxnSpPr>
            <a:cxnSpLocks/>
          </p:cNvCxnSpPr>
          <p:nvPr/>
        </p:nvCxnSpPr>
        <p:spPr>
          <a:xfrm>
            <a:off x="5019440" y="4405123"/>
            <a:ext cx="406878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12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02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73BD6-A98C-465B-B325-07FFE5FD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B82F562-B523-41DA-9AE8-91477E385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Hyper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Text Markup Language</a:t>
                </a:r>
                <a:r>
                  <a:rPr lang="ko-KR" altLang="en-US" dirty="0"/>
                  <a:t>의 약자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World Wide Web(www)</a:t>
                </a:r>
                <a:r>
                  <a:rPr lang="ko-KR" altLang="en-US" dirty="0"/>
                  <a:t>을 위한 </a:t>
                </a:r>
                <a:r>
                  <a:rPr lang="en-US" altLang="ko-KR" dirty="0"/>
                  <a:t>Markup</a:t>
                </a:r>
                <a:r>
                  <a:rPr lang="ko-KR" altLang="en-US" dirty="0"/>
                  <a:t> 언어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파일 용량이 작아 클라이언트 </a:t>
                </a:r>
                <a:r>
                  <a:rPr lang="en-US" altLang="ko-KR" dirty="0"/>
                  <a:t>&lt;</a:t>
                </a:r>
                <a:r>
                  <a:rPr lang="en-US" altLang="ko-KR" dirty="0">
                    <a:sym typeface="Wingdings" pitchFamily="2" charset="2"/>
                  </a:rPr>
                  <a:t>-&gt;</a:t>
                </a:r>
                <a:r>
                  <a:rPr lang="en-US" altLang="ko-Kore-KR" dirty="0">
                    <a:sym typeface="Symbol" pitchFamily="2" charset="2"/>
                  </a:rPr>
                  <a:t> </a:t>
                </a:r>
                <a:r>
                  <a:rPr lang="ko-KR" altLang="en-US" dirty="0"/>
                  <a:t>서버 간의 빠른 문서 전달 가능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인터넷 상에서 사용되는 </a:t>
                </a:r>
                <a:r>
                  <a:rPr lang="ko-KR" altLang="en-US" dirty="0" err="1"/>
                  <a:t>웹페이지의</a:t>
                </a:r>
                <a:r>
                  <a:rPr lang="ko-KR" altLang="en-US" dirty="0"/>
                  <a:t> 정보를 표현하기 위한 언어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제목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문단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표 등 기타 요소를 이용하여 콘텐츠의 구조를</a:t>
                </a:r>
                <a14:m>
                  <m:oMath xmlns:m="http://schemas.openxmlformats.org/officeDocument/2006/math">
                    <a:fld id="{825F15A7-03F4-43D7-82C5-3E23DA2F108C}" type="mathplaceholder">
                      <a:rPr lang="ko-KR" altLang="en-US" i="1" smtClean="0">
                        <a:latin typeface="Cambria Math" panose="02040503050406030204" pitchFamily="18" charset="0"/>
                      </a:rPr>
                      <a:t>여기에</a:t>
                    </a:fld>
                    <a:fld id="{825F15A7-03F4-43D7-82C5-3E23DA2F108C}" type="mathplaceholder">
                      <a:rPr lang="ko-KR" altLang="en-US" i="1" smtClean="0">
                        <a:latin typeface="Cambria Math" panose="02040503050406030204" pitchFamily="18" charset="0"/>
                      </a:rPr>
                      <a:t> </a:t>
                    </a:fld>
                    <a:fld id="{825F15A7-03F4-43D7-82C5-3E23DA2F108C}" type="mathplaceholder">
                      <a:rPr lang="ko-KR" altLang="en-US" i="1" smtClean="0">
                        <a:latin typeface="Cambria Math" panose="02040503050406030204" pitchFamily="18" charset="0"/>
                      </a:rPr>
                      <a:t>수식을</a:t>
                    </a:fld>
                    <a:fld id="{825F15A7-03F4-43D7-82C5-3E23DA2F108C}" type="mathplaceholder">
                      <a:rPr lang="ko-KR" altLang="en-US" i="1" smtClean="0">
                        <a:latin typeface="Cambria Math" panose="02040503050406030204" pitchFamily="18" charset="0"/>
                      </a:rPr>
                      <a:t> </a:t>
                    </a:fld>
                    <a:fld id="{825F15A7-03F4-43D7-82C5-3E23DA2F108C}" type="mathplaceholder">
                      <a:rPr lang="ko-KR" altLang="en-US" i="1" smtClean="0">
                        <a:latin typeface="Cambria Math" panose="02040503050406030204" pitchFamily="18" charset="0"/>
                      </a:rPr>
                      <a:t>입력하십시오</a:t>
                    </a:fld>
                    <a:fld id="{825F15A7-03F4-43D7-82C5-3E23DA2F108C}" type="mathplaceholder">
                      <a:rPr lang="ko-KR" altLang="en-US" i="1" smtClean="0">
                        <a:latin typeface="Cambria Math" panose="02040503050406030204" pitchFamily="18" charset="0"/>
                      </a:rPr>
                      <a:t>.</a:t>
                    </a:fld>
                  </m:oMath>
                </a14:m>
                <a:r>
                  <a:rPr lang="ko-KR" altLang="en-US" dirty="0"/>
                  <a:t> 정의함으로써 웹 문서를 만드는 기능 제공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 err="1"/>
                  <a:t>웹페이지는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HTML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문서라고도</a:t>
                </a:r>
                <a:r>
                  <a:rPr lang="ko-KR" altLang="en-US" dirty="0"/>
                  <a:t> 불리며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HTML</a:t>
                </a:r>
                <a:r>
                  <a:rPr lang="ko-KR" altLang="en-US" dirty="0"/>
                  <a:t> 태그들로 구성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각각의 </a:t>
                </a:r>
                <a:r>
                  <a:rPr lang="en-US" altLang="ko-KR" dirty="0"/>
                  <a:t>HTML</a:t>
                </a:r>
                <a:r>
                  <a:rPr lang="ko-KR" altLang="en-US" dirty="0"/>
                  <a:t> 태그는 웹 페이지의 디자인이나 기능을 결정하는데 사용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컴퓨터 시스템과 운영체제에 독립적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텍스트 문서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다양한 시스템</a:t>
                </a:r>
                <a:r>
                  <a:rPr lang="en-US" altLang="ko-KR" dirty="0">
                    <a:sym typeface="Wingdings" pitchFamily="2" charset="2"/>
                  </a:rPr>
                  <a:t>/</a:t>
                </a:r>
                <a:r>
                  <a:rPr lang="ko-KR" altLang="en-US" dirty="0">
                    <a:sym typeface="Wingdings" pitchFamily="2" charset="2"/>
                  </a:rPr>
                  <a:t>브라우저에서 사용 가능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B82F562-B523-41DA-9AE8-91477E385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0" t="-2290" b="-152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5A45BD-5B05-41B3-851E-0FF8702B8A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Picture 2" descr="HTML5 - 위키백과, 우리 모두의 백과사전">
            <a:extLst>
              <a:ext uri="{FF2B5EF4-FFF2-40B4-BE49-F238E27FC236}">
                <a16:creationId xmlns:a16="http://schemas.microsoft.com/office/drawing/2014/main" id="{9A710DA0-73C6-084B-8597-6BE398229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983" y="5270030"/>
            <a:ext cx="1014199" cy="101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9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SS Flex(Flexible Box) 완벽 가이드 | HEROPY">
            <a:extLst>
              <a:ext uri="{FF2B5EF4-FFF2-40B4-BE49-F238E27FC236}">
                <a16:creationId xmlns:a16="http://schemas.microsoft.com/office/drawing/2014/main" id="{1B3A0C45-4727-F84E-B59C-7E43E2587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4" r="30640"/>
          <a:stretch/>
        </p:blipFill>
        <p:spPr bwMode="auto">
          <a:xfrm>
            <a:off x="10891983" y="5126354"/>
            <a:ext cx="1014200" cy="127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6C73BD6-A98C-465B-B325-07FFE5FD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2F562-B523-41DA-9AE8-91477E385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Cascading Style Sheets</a:t>
            </a:r>
            <a:r>
              <a:rPr lang="ko-KR" altLang="en-US" dirty="0"/>
              <a:t>의 약자</a:t>
            </a:r>
            <a:endParaRPr lang="en-US" altLang="ko-KR" dirty="0"/>
          </a:p>
          <a:p>
            <a:pPr lvl="1"/>
            <a:r>
              <a:rPr lang="en-US" altLang="ko-KR" dirty="0"/>
              <a:t>HTML</a:t>
            </a:r>
            <a:r>
              <a:rPr lang="ko-KR" altLang="en-US" dirty="0"/>
              <a:t>이나 </a:t>
            </a:r>
            <a:r>
              <a:rPr lang="en-US" altLang="ko-KR" dirty="0"/>
              <a:t>XML</a:t>
            </a:r>
            <a:r>
              <a:rPr lang="ko-KR" altLang="en-US" dirty="0"/>
              <a:t>과 같은 구조화 된 문서</a:t>
            </a:r>
            <a:r>
              <a:rPr lang="en-US" altLang="ko-KR" dirty="0"/>
              <a:t>(Document)</a:t>
            </a:r>
            <a:r>
              <a:rPr lang="ko-KR" altLang="en-US" dirty="0" err="1"/>
              <a:t>를</a:t>
            </a:r>
            <a:r>
              <a:rPr lang="ko-KR" altLang="en-US" dirty="0"/>
              <a:t> 화면</a:t>
            </a:r>
            <a:r>
              <a:rPr lang="en-US" altLang="ko-KR" dirty="0"/>
              <a:t>, </a:t>
            </a:r>
            <a:r>
              <a:rPr lang="ko-KR" altLang="en-US" dirty="0"/>
              <a:t>종이 등에 어떻게 렌더링할 것인지를 정의하기 위한 언어 </a:t>
            </a:r>
            <a:endParaRPr lang="en-US" altLang="ko-KR" dirty="0"/>
          </a:p>
          <a:p>
            <a:pPr lvl="1"/>
            <a:r>
              <a:rPr lang="ko-KR" altLang="en-US" dirty="0"/>
              <a:t>웹 문서의 가장 일반적인 형식인 </a:t>
            </a:r>
            <a:r>
              <a:rPr lang="en-US" altLang="ko-KR" dirty="0"/>
              <a:t>HTML</a:t>
            </a:r>
            <a:r>
              <a:rPr lang="ko-KR" altLang="en-US" dirty="0"/>
              <a:t> 문서에 디자인 요소를 부여하여 </a:t>
            </a:r>
            <a:r>
              <a:rPr lang="ko-KR" altLang="en-US" dirty="0" err="1"/>
              <a:t>웹페이지의</a:t>
            </a:r>
            <a:r>
              <a:rPr lang="ko-KR" altLang="en-US" dirty="0"/>
              <a:t> 가치를 높임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HTML</a:t>
            </a:r>
            <a:r>
              <a:rPr lang="ko-KR" altLang="en-US" dirty="0"/>
              <a:t>과 </a:t>
            </a:r>
            <a:r>
              <a:rPr lang="en-US" altLang="ko-KR" dirty="0"/>
              <a:t>CSS </a:t>
            </a:r>
            <a:r>
              <a:rPr lang="ko-KR" altLang="en-US" dirty="0"/>
              <a:t>문법 분리</a:t>
            </a:r>
            <a:endParaRPr lang="en-US" altLang="ko-KR" dirty="0"/>
          </a:p>
          <a:p>
            <a:pPr lvl="1"/>
            <a:r>
              <a:rPr lang="ko-KR" altLang="en-US" dirty="0"/>
              <a:t>코드가 </a:t>
            </a:r>
            <a:r>
              <a:rPr lang="ko-KR" altLang="en-US" dirty="0" err="1"/>
              <a:t>간결해짐</a:t>
            </a:r>
            <a:endParaRPr lang="en-US" altLang="ko-KR" dirty="0"/>
          </a:p>
          <a:p>
            <a:pPr lvl="2"/>
            <a:r>
              <a:rPr lang="ko-KR" altLang="en-US" dirty="0"/>
              <a:t>오류와 버그의 확률이 줄고 수정이 편리</a:t>
            </a:r>
            <a:r>
              <a:rPr lang="en-US" altLang="ko-KR" dirty="0"/>
              <a:t>, </a:t>
            </a:r>
            <a:r>
              <a:rPr lang="ko-KR" altLang="en-US" dirty="0"/>
              <a:t>유지보수가 </a:t>
            </a:r>
            <a:r>
              <a:rPr lang="ko-KR" altLang="en-US" dirty="0" err="1"/>
              <a:t>용이해짐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기능 확장성</a:t>
            </a:r>
            <a:r>
              <a:rPr lang="en-US" altLang="ko-KR" dirty="0"/>
              <a:t>, </a:t>
            </a:r>
            <a:r>
              <a:rPr lang="ko-KR" altLang="en-US" dirty="0"/>
              <a:t>양식 모듈화</a:t>
            </a:r>
            <a:r>
              <a:rPr lang="en-US" altLang="ko-KR" dirty="0"/>
              <a:t>, </a:t>
            </a:r>
            <a:r>
              <a:rPr lang="ko-KR" altLang="en-US" dirty="0"/>
              <a:t>간편성 등의 장점 보유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5A45BD-5B05-41B3-851E-0FF8702B8A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40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자바스크립트(JavaScript) 공부하자">
            <a:extLst>
              <a:ext uri="{FF2B5EF4-FFF2-40B4-BE49-F238E27FC236}">
                <a16:creationId xmlns:a16="http://schemas.microsoft.com/office/drawing/2014/main" id="{4E9CA683-D9AB-5B44-87F8-6D5BA32C4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312" y="5197663"/>
            <a:ext cx="1131828" cy="113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6C73BD6-A98C-465B-B325-07FFE5FD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JavaScript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2F562-B523-41DA-9AE8-91477E385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</a:t>
            </a:r>
            <a:r>
              <a:rPr lang="en-US" altLang="ko-KR" dirty="0"/>
              <a:t>(object)</a:t>
            </a:r>
            <a:r>
              <a:rPr lang="ko-KR" altLang="en-US" dirty="0"/>
              <a:t> 기반의 스크립트 프로그래밍 언어</a:t>
            </a:r>
            <a:endParaRPr lang="en-US" altLang="ko-KR" dirty="0"/>
          </a:p>
          <a:p>
            <a:pPr lvl="1"/>
            <a:r>
              <a:rPr lang="ko-KR" altLang="en-US" dirty="0" err="1"/>
              <a:t>웹페이지를</a:t>
            </a:r>
            <a:r>
              <a:rPr lang="ko-KR" altLang="en-US" dirty="0"/>
              <a:t> 동적으로 만들어주는 언어</a:t>
            </a:r>
            <a:endParaRPr lang="en-US" altLang="ko-KR" dirty="0"/>
          </a:p>
          <a:p>
            <a:pPr lvl="1"/>
            <a:r>
              <a:rPr lang="en-US" altLang="ko-KR" dirty="0"/>
              <a:t>HTML:</a:t>
            </a:r>
            <a:r>
              <a:rPr lang="ko-KR" altLang="en-US" dirty="0"/>
              <a:t> 웹의 내용 작성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CSS:</a:t>
            </a:r>
            <a:r>
              <a:rPr lang="ko-KR" altLang="en-US" dirty="0"/>
              <a:t> 웹을 디자인</a:t>
            </a:r>
            <a:r>
              <a:rPr lang="en-US" altLang="ko-KR" dirty="0"/>
              <a:t>, JavaScript:</a:t>
            </a:r>
            <a:r>
              <a:rPr lang="ko-KR" altLang="en-US" dirty="0"/>
              <a:t> 웹의 동작을 구현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동적이며</a:t>
            </a:r>
            <a:r>
              <a:rPr lang="en-US" altLang="ko-KR" dirty="0"/>
              <a:t>, </a:t>
            </a:r>
            <a:r>
              <a:rPr lang="ko-KR" altLang="en-US" dirty="0"/>
              <a:t>타입을 명시할 필요가 없는 인터프리터 언어</a:t>
            </a:r>
            <a:endParaRPr lang="en-US" altLang="ko-KR" dirty="0"/>
          </a:p>
          <a:p>
            <a:pPr lvl="1"/>
            <a:r>
              <a:rPr lang="ko-KR" altLang="en-US" dirty="0"/>
              <a:t>프로그램을 실행하는 도중에 변수에 저장되는 데이터 타입이 동적으로 바뀔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객체 지향형 프로그래밍과 함수형 프로그래밍 모두 표현 가능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5A45BD-5B05-41B3-851E-0FF8702B8A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214FC-8C72-1E42-A7E5-BF3FE0F526A5}"/>
              </a:ext>
            </a:extLst>
          </p:cNvPr>
          <p:cNvSpPr txBox="1"/>
          <p:nvPr/>
        </p:nvSpPr>
        <p:spPr>
          <a:xfrm>
            <a:off x="609600" y="6198124"/>
            <a:ext cx="9502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02124"/>
                </a:solidFill>
                <a:latin typeface="Apple SD Gothic Neo"/>
              </a:rPr>
              <a:t>* </a:t>
            </a:r>
            <a:r>
              <a:rPr lang="ko-KR" altLang="en-US" sz="1400" dirty="0">
                <a:solidFill>
                  <a:srgbClr val="202124"/>
                </a:solidFill>
                <a:latin typeface="Apple SD Gothic Neo"/>
              </a:rPr>
              <a:t>인터프리터 언어</a:t>
            </a:r>
            <a:r>
              <a:rPr lang="en-US" altLang="ko-KR" sz="1400" dirty="0">
                <a:solidFill>
                  <a:srgbClr val="202124"/>
                </a:solidFill>
                <a:latin typeface="Apple SD Gothic Neo"/>
              </a:rPr>
              <a:t>: </a:t>
            </a:r>
            <a:r>
              <a:rPr lang="ko-KR" altLang="en-US" sz="1400" dirty="0">
                <a:solidFill>
                  <a:srgbClr val="202124"/>
                </a:solidFill>
                <a:latin typeface="Apple SD Gothic Neo"/>
              </a:rPr>
              <a:t>컴파일 작업을 거치지 않고</a:t>
            </a:r>
            <a:r>
              <a:rPr lang="en-US" altLang="ko-KR" sz="14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400" dirty="0">
                <a:solidFill>
                  <a:srgbClr val="202124"/>
                </a:solidFill>
                <a:latin typeface="Apple SD Gothic Neo"/>
              </a:rPr>
              <a:t>소스 코드를 바로 실행할 수 있는 언어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0308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E83FC7D-29A0-1245-BE39-5F7CDA41E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585" y="5107732"/>
            <a:ext cx="1295935" cy="12959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6C73BD6-A98C-465B-B325-07FFE5FD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2F562-B523-41DA-9AE8-91477E385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오픈 소스 기반의 </a:t>
            </a:r>
            <a:r>
              <a:rPr lang="en-US" altLang="ko-KR" dirty="0"/>
              <a:t>JavaScript</a:t>
            </a:r>
            <a:r>
              <a:rPr lang="ko-KR" altLang="en-US" dirty="0"/>
              <a:t> 라이브러리</a:t>
            </a:r>
            <a:endParaRPr lang="en-US" altLang="ko-KR" dirty="0"/>
          </a:p>
          <a:p>
            <a:pPr lvl="1"/>
            <a:r>
              <a:rPr lang="en-US" altLang="ko-KR" dirty="0"/>
              <a:t>JavaScript </a:t>
            </a:r>
            <a:r>
              <a:rPr lang="ko-KR" altLang="en-US" dirty="0"/>
              <a:t>언어를 간편하게 사용할 수 있도록 단순화 </a:t>
            </a:r>
            <a:endParaRPr lang="en-US" altLang="ko-KR" dirty="0"/>
          </a:p>
          <a:p>
            <a:pPr lvl="1"/>
            <a:r>
              <a:rPr lang="ko-KR" altLang="en-US" dirty="0"/>
              <a:t>문서 객체 모델</a:t>
            </a:r>
            <a:r>
              <a:rPr lang="en-US" altLang="ko-KR" dirty="0"/>
              <a:t>(DOM)</a:t>
            </a:r>
            <a:r>
              <a:rPr lang="ko-KR" altLang="en-US" dirty="0"/>
              <a:t>과 이벤트에 관한 처리 등 손쉽게 구현 가능</a:t>
            </a:r>
            <a:endParaRPr lang="en-US" altLang="ko-KR" dirty="0"/>
          </a:p>
          <a:p>
            <a:pPr lvl="1"/>
            <a:r>
              <a:rPr lang="en-US" altLang="ko-KR" dirty="0"/>
              <a:t>Ajax</a:t>
            </a:r>
            <a:r>
              <a:rPr lang="ko-KR" altLang="en-US" dirty="0"/>
              <a:t> 응용 프로그램 및 </a:t>
            </a:r>
            <a:r>
              <a:rPr lang="ko-KR" altLang="en-US" dirty="0" err="1"/>
              <a:t>플러그인을</a:t>
            </a:r>
            <a:r>
              <a:rPr lang="ko-KR" altLang="en-US" dirty="0"/>
              <a:t> 빠르게 개발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가장 인기 있는</a:t>
            </a:r>
            <a:r>
              <a:rPr lang="en-US" altLang="ko-KR" dirty="0"/>
              <a:t> JavaScript </a:t>
            </a:r>
            <a:r>
              <a:rPr lang="ko-KR" altLang="en-US" dirty="0"/>
              <a:t>라이브러리 중 하나</a:t>
            </a:r>
            <a:endParaRPr lang="en-US" altLang="ko-KR" dirty="0"/>
          </a:p>
          <a:p>
            <a:pPr lvl="1"/>
            <a:r>
              <a:rPr lang="ko-KR" altLang="en-US" dirty="0"/>
              <a:t>주요 웹 브라우저의 </a:t>
            </a:r>
            <a:r>
              <a:rPr lang="ko-KR" altLang="en-US" dirty="0" err="1"/>
              <a:t>구버전을</a:t>
            </a:r>
            <a:r>
              <a:rPr lang="ko-KR" altLang="en-US" dirty="0"/>
              <a:t> 포함한 대부분의 브라우저에서 지원</a:t>
            </a:r>
            <a:endParaRPr lang="en-US" altLang="ko-KR" dirty="0"/>
          </a:p>
          <a:p>
            <a:pPr lvl="1"/>
            <a:r>
              <a:rPr lang="ko-KR" altLang="en-US" dirty="0"/>
              <a:t>같은 동작을 하는 프로그램을 더욱 짧은 코드로 구현 가능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5A45BD-5B05-41B3-851E-0FF8702B8A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2A65A2-9263-E44A-B9B3-DFD4854CE988}"/>
              </a:ext>
            </a:extLst>
          </p:cNvPr>
          <p:cNvGrpSpPr/>
          <p:nvPr/>
        </p:nvGrpSpPr>
        <p:grpSpPr>
          <a:xfrm>
            <a:off x="1161723" y="5210825"/>
            <a:ext cx="8923239" cy="1206871"/>
            <a:chOff x="1295400" y="5264768"/>
            <a:chExt cx="8923239" cy="12068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4FCF23-20A6-404D-BE9D-F200BBF0FCEB}"/>
                </a:ext>
              </a:extLst>
            </p:cNvPr>
            <p:cNvSpPr txBox="1"/>
            <p:nvPr/>
          </p:nvSpPr>
          <p:spPr>
            <a:xfrm>
              <a:off x="1322832" y="5748146"/>
              <a:ext cx="5343144" cy="338554"/>
            </a:xfrm>
            <a:prstGeom prst="rect">
              <a:avLst/>
            </a:prstGeom>
            <a:solidFill>
              <a:srgbClr val="FFEED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rgbClr val="202124"/>
                  </a:solidFill>
                  <a:latin typeface="Apple SD Gothic Neo"/>
                </a:rPr>
                <a:t>document.</a:t>
              </a:r>
              <a:r>
                <a:rPr lang="en-US" altLang="ko-KR" sz="1600" dirty="0" err="1">
                  <a:solidFill>
                    <a:srgbClr val="C00000"/>
                  </a:solidFill>
                  <a:latin typeface="Apple SD Gothic Neo"/>
                </a:rPr>
                <a:t>getElementById</a:t>
              </a:r>
              <a:r>
                <a:rPr lang="en-US" altLang="ko-KR" sz="1600" dirty="0">
                  <a:solidFill>
                    <a:srgbClr val="202124"/>
                  </a:solidFill>
                  <a:latin typeface="Apple SD Gothic Neo"/>
                </a:rPr>
                <a:t>(</a:t>
              </a:r>
              <a:r>
                <a:rPr lang="en-US" altLang="ko-KR" sz="1600" dirty="0">
                  <a:solidFill>
                    <a:srgbClr val="00B050"/>
                  </a:solidFill>
                  <a:latin typeface="Apple SD Gothic Neo"/>
                </a:rPr>
                <a:t>"element"</a:t>
              </a:r>
              <a:r>
                <a:rPr lang="en-US" altLang="ko-KR" sz="1600" dirty="0">
                  <a:solidFill>
                    <a:srgbClr val="202124"/>
                  </a:solidFill>
                  <a:latin typeface="Apple SD Gothic Neo"/>
                </a:rPr>
                <a:t>).</a:t>
              </a:r>
              <a:r>
                <a:rPr lang="en-US" altLang="ko-KR" sz="1600" dirty="0" err="1">
                  <a:solidFill>
                    <a:srgbClr val="202124"/>
                  </a:solidFill>
                  <a:latin typeface="Apple SD Gothic Neo"/>
                </a:rPr>
                <a:t>style.display</a:t>
              </a:r>
              <a:r>
                <a:rPr lang="en-US" altLang="ko-KR" sz="1600" dirty="0">
                  <a:solidFill>
                    <a:srgbClr val="202124"/>
                  </a:solidFill>
                  <a:latin typeface="Apple SD Gothic Neo"/>
                </a:rPr>
                <a:t> = </a:t>
              </a:r>
              <a:r>
                <a:rPr lang="en-US" altLang="ko-KR" sz="1600" dirty="0">
                  <a:solidFill>
                    <a:srgbClr val="00B050"/>
                  </a:solidFill>
                  <a:latin typeface="Apple SD Gothic Neo"/>
                </a:rPr>
                <a:t>"none"</a:t>
              </a:r>
              <a:r>
                <a:rPr lang="en-US" altLang="ko-KR" sz="1600" dirty="0">
                  <a:solidFill>
                    <a:srgbClr val="202124"/>
                  </a:solidFill>
                  <a:latin typeface="Apple SD Gothic Neo"/>
                </a:rPr>
                <a:t>;</a:t>
              </a:r>
              <a:endParaRPr lang="ko-KR" altLang="en-US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40AD7C-BAAB-5145-A92B-B093677FA537}"/>
                </a:ext>
              </a:extLst>
            </p:cNvPr>
            <p:cNvSpPr txBox="1"/>
            <p:nvPr/>
          </p:nvSpPr>
          <p:spPr>
            <a:xfrm>
              <a:off x="1295400" y="5264768"/>
              <a:ext cx="28763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202124"/>
                  </a:solidFill>
                  <a:latin typeface="Apple SD Gothic Neo"/>
                </a:rPr>
                <a:t>JavaScript</a:t>
              </a:r>
              <a:r>
                <a:rPr lang="ko-KR" altLang="en-US" sz="1600" dirty="0">
                  <a:solidFill>
                    <a:srgbClr val="202124"/>
                  </a:solidFill>
                  <a:latin typeface="Apple SD Gothic Neo"/>
                </a:rPr>
                <a:t>와  </a:t>
              </a:r>
              <a:r>
                <a:rPr lang="en-US" altLang="ko-KR" sz="1600" dirty="0">
                  <a:solidFill>
                    <a:srgbClr val="202124"/>
                  </a:solidFill>
                  <a:latin typeface="Apple SD Gothic Neo"/>
                </a:rPr>
                <a:t>jQuery </a:t>
              </a:r>
              <a:r>
                <a:rPr lang="ko-KR" altLang="en-US" sz="1600" dirty="0">
                  <a:solidFill>
                    <a:srgbClr val="202124"/>
                  </a:solidFill>
                  <a:latin typeface="Apple SD Gothic Neo"/>
                </a:rPr>
                <a:t>코드 비교</a:t>
              </a:r>
              <a:endParaRPr lang="ko-KR" altLang="en-US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B12A85-51F4-8A45-8A0E-2B355707B493}"/>
                </a:ext>
              </a:extLst>
            </p:cNvPr>
            <p:cNvSpPr txBox="1"/>
            <p:nvPr/>
          </p:nvSpPr>
          <p:spPr>
            <a:xfrm>
              <a:off x="3333457" y="6133085"/>
              <a:ext cx="1321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202124"/>
                  </a:solidFill>
                  <a:latin typeface="Apple SD Gothic Neo"/>
                </a:rPr>
                <a:t>&lt;JavaScript&gt;</a:t>
              </a:r>
              <a:endParaRPr lang="ko-KR" alt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45BB88-0653-614B-A63A-AC76A4717D15}"/>
                </a:ext>
              </a:extLst>
            </p:cNvPr>
            <p:cNvSpPr txBox="1"/>
            <p:nvPr/>
          </p:nvSpPr>
          <p:spPr>
            <a:xfrm>
              <a:off x="8312327" y="5752272"/>
              <a:ext cx="1906312" cy="338554"/>
            </a:xfrm>
            <a:prstGeom prst="rect">
              <a:avLst/>
            </a:prstGeom>
            <a:solidFill>
              <a:srgbClr val="FFEED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C00000"/>
                  </a:solidFill>
                  <a:latin typeface="Apple SD Gothic Neo"/>
                </a:rPr>
                <a:t>$</a:t>
              </a:r>
              <a:r>
                <a:rPr lang="en-US" altLang="ko-KR" sz="1600" dirty="0">
                  <a:solidFill>
                    <a:srgbClr val="202124"/>
                  </a:solidFill>
                  <a:latin typeface="Apple SD Gothic Neo"/>
                </a:rPr>
                <a:t>(</a:t>
              </a:r>
              <a:r>
                <a:rPr lang="en-US" altLang="ko-KR" sz="1600" dirty="0">
                  <a:solidFill>
                    <a:srgbClr val="00B050"/>
                  </a:solidFill>
                  <a:latin typeface="Apple SD Gothic Neo"/>
                </a:rPr>
                <a:t>‘#element’</a:t>
              </a:r>
              <a:r>
                <a:rPr lang="en-US" altLang="ko-KR" sz="1600" dirty="0">
                  <a:solidFill>
                    <a:srgbClr val="202124"/>
                  </a:solidFill>
                  <a:latin typeface="Apple SD Gothic Neo"/>
                </a:rPr>
                <a:t>).</a:t>
              </a:r>
              <a:r>
                <a:rPr lang="en-US" altLang="ko-KR" sz="1600" dirty="0">
                  <a:solidFill>
                    <a:srgbClr val="C00000"/>
                  </a:solidFill>
                  <a:latin typeface="Apple SD Gothic Neo"/>
                </a:rPr>
                <a:t>hide</a:t>
              </a:r>
              <a:r>
                <a:rPr lang="en-US" altLang="ko-KR" sz="1600" dirty="0">
                  <a:solidFill>
                    <a:srgbClr val="202124"/>
                  </a:solidFill>
                  <a:latin typeface="Apple SD Gothic Neo"/>
                </a:rPr>
                <a:t>();</a:t>
              </a:r>
              <a:endParaRPr lang="ko-KR" alt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05497D-D0F5-404B-BC55-0935C258AA76}"/>
                </a:ext>
              </a:extLst>
            </p:cNvPr>
            <p:cNvSpPr txBox="1"/>
            <p:nvPr/>
          </p:nvSpPr>
          <p:spPr>
            <a:xfrm>
              <a:off x="8773700" y="6114797"/>
              <a:ext cx="9835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202124"/>
                  </a:solidFill>
                  <a:latin typeface="Apple SD Gothic Neo"/>
                </a:rPr>
                <a:t>&lt;jQuery&gt;</a:t>
              </a:r>
              <a:endParaRPr lang="ko-KR" altLang="en-US" sz="1600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18CDA8B2-0EDD-0B4D-A60A-241DF4952BD5}"/>
                </a:ext>
              </a:extLst>
            </p:cNvPr>
            <p:cNvCxnSpPr>
              <a:cxnSpLocks/>
            </p:cNvCxnSpPr>
            <p:nvPr/>
          </p:nvCxnSpPr>
          <p:spPr>
            <a:xfrm>
              <a:off x="7068312" y="5908279"/>
              <a:ext cx="832104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1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73BD6-A98C-465B-B325-07FFE5FD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server-client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2F562-B523-41DA-9AE8-91477E385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서버</a:t>
            </a:r>
            <a:r>
              <a:rPr lang="en-US" altLang="ko-KR" dirty="0"/>
              <a:t>-</a:t>
            </a:r>
            <a:r>
              <a:rPr lang="ko-KR" altLang="en-US" dirty="0"/>
              <a:t>클라이언트 구조</a:t>
            </a:r>
            <a:endParaRPr lang="en-US" altLang="ko-KR" dirty="0"/>
          </a:p>
          <a:p>
            <a:pPr lvl="1"/>
            <a:r>
              <a:rPr lang="ko-KR" altLang="en-US" dirty="0"/>
              <a:t>데이터를 저장하고 관리하는 서버 부분과 해당 서버에 접속하여 데이터를 열람하는 클라이언트 부분으로 구성된 네트워크 구조</a:t>
            </a:r>
            <a:endParaRPr lang="en-US" altLang="ko-KR" dirty="0"/>
          </a:p>
          <a:p>
            <a:pPr lvl="2"/>
            <a:r>
              <a:rPr lang="ko-KR" altLang="en-US" dirty="0"/>
              <a:t>서버와 클라이언트는 </a:t>
            </a:r>
            <a:r>
              <a:rPr lang="en-US" altLang="ko-KR" dirty="0"/>
              <a:t>1:N</a:t>
            </a:r>
            <a:r>
              <a:rPr lang="ko-KR" altLang="en-US" dirty="0"/>
              <a:t> 구조로 연결</a:t>
            </a:r>
            <a:r>
              <a:rPr lang="en-US" altLang="ko-KR" dirty="0"/>
              <a:t>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한 대의 서버에 다수의 클라이언트가 접속하여 서비스 이용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ko-KR" altLang="en-US" dirty="0">
                <a:sym typeface="Wingdings" pitchFamily="2" charset="2"/>
              </a:rPr>
              <a:t>서버의 경우 </a:t>
            </a:r>
            <a:r>
              <a:rPr lang="en-US" altLang="ko-KR" dirty="0">
                <a:sym typeface="Wingdings" pitchFamily="2" charset="2"/>
              </a:rPr>
              <a:t>1</a:t>
            </a:r>
            <a:r>
              <a:rPr lang="ko-KR" altLang="en-US" dirty="0">
                <a:sym typeface="Wingdings" pitchFamily="2" charset="2"/>
              </a:rPr>
              <a:t>년 </a:t>
            </a:r>
            <a:r>
              <a:rPr lang="en-US" altLang="ko-KR" dirty="0">
                <a:sym typeface="Wingdings" pitchFamily="2" charset="2"/>
              </a:rPr>
              <a:t>365</a:t>
            </a:r>
            <a:r>
              <a:rPr lang="ko-KR" altLang="en-US" dirty="0">
                <a:sym typeface="Wingdings" pitchFamily="2" charset="2"/>
              </a:rPr>
              <a:t>일 인터넷에 연결되어 있어야 하지만 클라이언트의 경우 필요할 때만 인터넷에 접속하면 됨</a:t>
            </a:r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장점</a:t>
            </a:r>
            <a:r>
              <a:rPr lang="en-US" altLang="ko-KR" dirty="0"/>
              <a:t>: </a:t>
            </a:r>
            <a:r>
              <a:rPr lang="ko-KR" altLang="en-US" dirty="0"/>
              <a:t>매우 효율적인 네트워크 구조</a:t>
            </a:r>
            <a:endParaRPr lang="en-US" altLang="ko-KR" dirty="0"/>
          </a:p>
          <a:p>
            <a:pPr lvl="2"/>
            <a:r>
              <a:rPr lang="ko-KR" altLang="en-US" dirty="0"/>
              <a:t>다수의 사용자들이 공동으로 열람</a:t>
            </a:r>
            <a:r>
              <a:rPr lang="en-US" altLang="ko-KR" dirty="0"/>
              <a:t>,</a:t>
            </a:r>
            <a:r>
              <a:rPr lang="ko-KR" altLang="en-US" dirty="0"/>
              <a:t> 복사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관리하는 데이터를 여러 곳에 분산시키지 않고 단일한 중앙 서버에 저장하여 관리함으로써 데이터의 유일성과 통일성 보장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단점</a:t>
            </a:r>
            <a:r>
              <a:rPr lang="en-US" altLang="ko-KR" dirty="0"/>
              <a:t>: </a:t>
            </a:r>
            <a:r>
              <a:rPr lang="ko-KR" altLang="en-US" dirty="0"/>
              <a:t>해킹 공격과 </a:t>
            </a:r>
            <a:r>
              <a:rPr lang="ko-KR" altLang="en-US" dirty="0" err="1"/>
              <a:t>디도스</a:t>
            </a:r>
            <a:r>
              <a:rPr lang="ko-KR" altLang="en-US" dirty="0"/>
              <a:t> 및 </a:t>
            </a:r>
            <a:r>
              <a:rPr lang="ko-KR" altLang="en-US" dirty="0" err="1"/>
              <a:t>랜섬웨어</a:t>
            </a:r>
            <a:r>
              <a:rPr lang="ko-KR" altLang="en-US" dirty="0"/>
              <a:t> 공격 등에 취약</a:t>
            </a:r>
            <a:endParaRPr lang="en-US" altLang="ko-KR" dirty="0"/>
          </a:p>
          <a:p>
            <a:pPr lvl="2"/>
            <a:r>
              <a:rPr lang="ko-KR" altLang="en-US" dirty="0"/>
              <a:t>대안</a:t>
            </a:r>
            <a:r>
              <a:rPr lang="en-US" altLang="ko-KR" dirty="0"/>
              <a:t>: </a:t>
            </a:r>
            <a:r>
              <a:rPr lang="ko-KR" altLang="en-US" dirty="0"/>
              <a:t>중앙 서버를 두지 않고 데이터를 여러 곳에 분산 저장하는 </a:t>
            </a:r>
            <a:r>
              <a:rPr lang="en-US" altLang="ko-KR" dirty="0"/>
              <a:t>P2P </a:t>
            </a:r>
            <a:r>
              <a:rPr lang="ko-KR" altLang="en-US" dirty="0"/>
              <a:t>방식을 이용할 경우 기존 서버</a:t>
            </a:r>
            <a:r>
              <a:rPr lang="en-US" altLang="ko-KR" dirty="0"/>
              <a:t>- </a:t>
            </a:r>
            <a:r>
              <a:rPr lang="ko-KR" altLang="en-US" dirty="0"/>
              <a:t>클라이언트 구조의 단점 해결 가능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5A45BD-5B05-41B3-851E-0FF8702B8A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998C524-59D1-1445-BD39-229B22333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085" y="327189"/>
            <a:ext cx="2958311" cy="105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9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73BD6-A98C-465B-B325-07FFE5FD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2F562-B523-41DA-9AE8-91477E385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Asynchronous JavaScript and XML</a:t>
            </a:r>
            <a:r>
              <a:rPr lang="ko-KR" altLang="en-US" dirty="0"/>
              <a:t>의 약자</a:t>
            </a:r>
            <a:endParaRPr lang="en-US" altLang="ko-KR" dirty="0"/>
          </a:p>
          <a:p>
            <a:pPr lvl="1"/>
            <a:r>
              <a:rPr lang="ko-KR" altLang="en-US" dirty="0"/>
              <a:t>빠르게 동작하는 동적인 웹 페이지를 만들기 위한 개발 기법의 하나</a:t>
            </a:r>
            <a:endParaRPr lang="en-US" altLang="ko-KR" dirty="0"/>
          </a:p>
          <a:p>
            <a:pPr lvl="1"/>
            <a:r>
              <a:rPr lang="ko-KR" altLang="en-US" dirty="0"/>
              <a:t>웹 페이지 전체를 다시 로딩하지 않고</a:t>
            </a:r>
            <a:r>
              <a:rPr lang="en-US" altLang="ko-KR" dirty="0"/>
              <a:t> </a:t>
            </a:r>
            <a:r>
              <a:rPr lang="ko-KR" altLang="en-US" dirty="0"/>
              <a:t>웹 페이지의 일부분만을 갱신 가능</a:t>
            </a:r>
            <a:endParaRPr lang="en-US" altLang="ko-KR" dirty="0"/>
          </a:p>
          <a:p>
            <a:pPr lvl="1"/>
            <a:r>
              <a:rPr lang="ko-KR" altLang="en-US" dirty="0"/>
              <a:t>백그라운드 영역에서 서버와 통신하여</a:t>
            </a:r>
            <a:r>
              <a:rPr lang="en-US" altLang="ko-KR" dirty="0"/>
              <a:t>, </a:t>
            </a:r>
            <a:r>
              <a:rPr lang="ko-KR" altLang="en-US" dirty="0"/>
              <a:t>그 결과를 웹 페이지의 일부분에만 표시할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Ajax </a:t>
            </a:r>
            <a:r>
              <a:rPr lang="ko-KR" altLang="en-US" dirty="0"/>
              <a:t>프레임워크</a:t>
            </a:r>
            <a:endParaRPr lang="en-US" altLang="ko-KR" dirty="0"/>
          </a:p>
          <a:p>
            <a:pPr lvl="1"/>
            <a:r>
              <a:rPr lang="en-US" altLang="ko-KR" dirty="0"/>
              <a:t>Ajax</a:t>
            </a:r>
            <a:r>
              <a:rPr lang="ko-KR" altLang="en-US" dirty="0" err="1"/>
              <a:t>를</a:t>
            </a:r>
            <a:r>
              <a:rPr lang="ko-KR" altLang="en-US" dirty="0"/>
              <a:t> 이용하여 개발을 손쉽게 할 수 있도록 미리 여러 가지 기능을 포함해 놓은 개발 환경</a:t>
            </a:r>
            <a:endParaRPr lang="en-US" altLang="ko-KR" dirty="0"/>
          </a:p>
          <a:p>
            <a:pPr lvl="1"/>
            <a:r>
              <a:rPr lang="en-US" altLang="ko-KR" dirty="0"/>
              <a:t>Prototype, </a:t>
            </a:r>
            <a:r>
              <a:rPr lang="en-US" altLang="ko-KR" dirty="0" err="1"/>
              <a:t>script.aculo.us</a:t>
            </a:r>
            <a:r>
              <a:rPr lang="en-US" altLang="ko-KR" dirty="0"/>
              <a:t>, dojo, jQuery </a:t>
            </a:r>
            <a:r>
              <a:rPr lang="ko-KR" altLang="en-US" dirty="0"/>
              <a:t>등이 가장 많이 사용</a:t>
            </a:r>
            <a:endParaRPr lang="en-US" altLang="ko-KR" dirty="0"/>
          </a:p>
          <a:p>
            <a:pPr lvl="1"/>
            <a:r>
              <a:rPr lang="ko-KR" altLang="en-US" dirty="0"/>
              <a:t>본 프로젝트에서는 </a:t>
            </a:r>
            <a:r>
              <a:rPr lang="en-US" altLang="ko-KR" dirty="0"/>
              <a:t>jQuery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5A45BD-5B05-41B3-851E-0FF8702B8A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4100" name="Picture 4" descr="Ajax - 위키백과, 우리 모두의 백과사전">
            <a:extLst>
              <a:ext uri="{FF2B5EF4-FFF2-40B4-BE49-F238E27FC236}">
                <a16:creationId xmlns:a16="http://schemas.microsoft.com/office/drawing/2014/main" id="{F9F0AF50-CC6D-5F46-88A9-7AD23F083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524" y="5408497"/>
            <a:ext cx="1934159" cy="92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6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IN Lab. Template 2017">
  <a:themeElements>
    <a:clrScheme name="RTILightColorsv1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70C0"/>
      </a:accent1>
      <a:accent2>
        <a:srgbClr val="FF6600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RTI White Template 2015 - Wide.potx</Template>
  <TotalTime>66855</TotalTime>
  <Words>1448</Words>
  <Application>Microsoft Macintosh PowerPoint</Application>
  <PresentationFormat>와이드스크린</PresentationFormat>
  <Paragraphs>336</Paragraphs>
  <Slides>35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Apple SD Gothic Neo</vt:lpstr>
      <vt:lpstr>HY헤드라인M</vt:lpstr>
      <vt:lpstr>맑은 고딕</vt:lpstr>
      <vt:lpstr>Arial</vt:lpstr>
      <vt:lpstr>Calibri</vt:lpstr>
      <vt:lpstr>Cambria Math</vt:lpstr>
      <vt:lpstr>PIN Lab. Template 2017</vt:lpstr>
      <vt:lpstr>ATM 프로그램 (HTML, CSS, JavaScript, jQuery, Python, MongoDB, Web service)</vt:lpstr>
      <vt:lpstr>목차</vt:lpstr>
      <vt:lpstr>Overview</vt:lpstr>
      <vt:lpstr>HTML</vt:lpstr>
      <vt:lpstr>CSS</vt:lpstr>
      <vt:lpstr>JavaScript</vt:lpstr>
      <vt:lpstr>jQuery</vt:lpstr>
      <vt:lpstr>server-client</vt:lpstr>
      <vt:lpstr>Ajax</vt:lpstr>
      <vt:lpstr>Python</vt:lpstr>
      <vt:lpstr>Flask</vt:lpstr>
      <vt:lpstr>mongoDB</vt:lpstr>
      <vt:lpstr>AWS</vt:lpstr>
      <vt:lpstr>프로그램 설명</vt:lpstr>
      <vt:lpstr>프로그램 설명(1/7)</vt:lpstr>
      <vt:lpstr>프로그램 설명_기본메뉴(2/7)</vt:lpstr>
      <vt:lpstr>프로그램 설명_기본메뉴(3/7)</vt:lpstr>
      <vt:lpstr>PowerPoint 프레젠테이션</vt:lpstr>
      <vt:lpstr>PowerPoint 프레젠테이션</vt:lpstr>
      <vt:lpstr>PowerPoint 프레젠테이션</vt:lpstr>
      <vt:lpstr>PowerPoint 프레젠테이션</vt:lpstr>
      <vt:lpstr>입금(Flowchart) </vt:lpstr>
      <vt:lpstr>출금(Flowchart) </vt:lpstr>
      <vt:lpstr>송금(Flowchart) </vt:lpstr>
      <vt:lpstr>예금조회(Flowchart) </vt:lpstr>
      <vt:lpstr>계좌 생성(Flowchart) </vt:lpstr>
      <vt:lpstr>비밀번호 변경(Flowchart) </vt:lpstr>
      <vt:lpstr>계좌정지해제(Flowchart) </vt:lpstr>
      <vt:lpstr>프로그램 실행</vt:lpstr>
      <vt:lpstr>입금(1/4) </vt:lpstr>
      <vt:lpstr>PowerPoint 프레젠테이션</vt:lpstr>
      <vt:lpstr>PowerPoint 프레젠테이션</vt:lpstr>
      <vt:lpstr>PowerPoint 프레젠테이션</vt:lpstr>
      <vt:lpstr>기타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 Lab.</dc:title>
  <dc:creator>PIN Lab.</dc:creator>
  <cp:lastModifiedBy>임록희</cp:lastModifiedBy>
  <cp:revision>935</cp:revision>
  <dcterms:created xsi:type="dcterms:W3CDTF">2014-09-12T18:39:10Z</dcterms:created>
  <dcterms:modified xsi:type="dcterms:W3CDTF">2022-08-22T07:33:06Z</dcterms:modified>
</cp:coreProperties>
</file>